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1482" r:id="rId2"/>
    <p:sldId id="1467" r:id="rId3"/>
    <p:sldId id="1484" r:id="rId4"/>
    <p:sldId id="1468" r:id="rId5"/>
    <p:sldId id="1469" r:id="rId6"/>
    <p:sldId id="1470" r:id="rId7"/>
    <p:sldId id="1471" r:id="rId8"/>
    <p:sldId id="1472" r:id="rId9"/>
    <p:sldId id="1473" r:id="rId10"/>
    <p:sldId id="1474" r:id="rId11"/>
    <p:sldId id="1475" r:id="rId12"/>
    <p:sldId id="1476" r:id="rId13"/>
    <p:sldId id="1477" r:id="rId14"/>
    <p:sldId id="1478" r:id="rId15"/>
    <p:sldId id="1483" r:id="rId16"/>
    <p:sldId id="1480" r:id="rId17"/>
    <p:sldId id="1481" r:id="rId1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1pPr>
    <a:lvl2pPr marL="0" marR="0" indent="3429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2pPr>
    <a:lvl3pPr marL="0" marR="0" indent="6858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3pPr>
    <a:lvl4pPr marL="0" marR="0" indent="10287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4pPr>
    <a:lvl5pPr marL="0" marR="0" indent="13716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5pPr>
    <a:lvl6pPr marL="0" marR="0" indent="17145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6pPr>
    <a:lvl7pPr marL="0" marR="0" indent="20574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7pPr>
    <a:lvl8pPr marL="0" marR="0" indent="24003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8pPr>
    <a:lvl9pPr marL="0" marR="0" indent="27432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46"/>
    <a:srgbClr val="ED6E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D51ADE6A-740E-44AE-83CC-AE7238B6C88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4A9BC294-FFE2-49D5-8D69-9E1BD2C41BD5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BBFC77FB-9ED0-4EC9-95AA-A1379042E64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42"/>
    <p:restoredTop sz="94694"/>
  </p:normalViewPr>
  <p:slideViewPr>
    <p:cSldViewPr snapToGrid="0" showGuides="1">
      <p:cViewPr varScale="1">
        <p:scale>
          <a:sx n="120" d="100"/>
          <a:sy n="120" d="100"/>
        </p:scale>
        <p:origin x="192" y="8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 b="0" i="0">
        <a:latin typeface="Foundation Sans Ex" panose="020B0505020202020204" pitchFamily="34" charset="77"/>
        <a:ea typeface="Foundation Sans Ex" panose="020B0505020202020204" pitchFamily="34" charset="77"/>
        <a:cs typeface="Lucida Grande"/>
        <a:sym typeface="Lucida Grande"/>
      </a:defRPr>
    </a:lvl1pPr>
    <a:lvl2pPr indent="228600" defTabSz="457200" latinLnBrk="0">
      <a:defRPr sz="1200">
        <a:latin typeface="Lucida Grande"/>
        <a:ea typeface="Lucida Grande"/>
        <a:cs typeface="Lucida Grande"/>
        <a:sym typeface="Lucida Grande"/>
      </a:defRPr>
    </a:lvl2pPr>
    <a:lvl3pPr indent="457200" defTabSz="457200" latinLnBrk="0">
      <a:defRPr sz="1200">
        <a:latin typeface="Lucida Grande"/>
        <a:ea typeface="Lucida Grande"/>
        <a:cs typeface="Lucida Grande"/>
        <a:sym typeface="Lucida Grande"/>
      </a:defRPr>
    </a:lvl3pPr>
    <a:lvl4pPr indent="685800" defTabSz="457200" latinLnBrk="0">
      <a:defRPr sz="1200">
        <a:latin typeface="Lucida Grande"/>
        <a:ea typeface="Lucida Grande"/>
        <a:cs typeface="Lucida Grande"/>
        <a:sym typeface="Lucida Grande"/>
      </a:defRPr>
    </a:lvl4pPr>
    <a:lvl5pPr indent="914400" defTabSz="457200" latinLnBrk="0">
      <a:defRPr sz="1200">
        <a:latin typeface="Lucida Grande"/>
        <a:ea typeface="Lucida Grande"/>
        <a:cs typeface="Lucida Grande"/>
        <a:sym typeface="Lucida Grande"/>
      </a:defRPr>
    </a:lvl5pPr>
    <a:lvl6pPr indent="1143000" defTabSz="457200" latinLnBrk="0">
      <a:defRPr sz="1200">
        <a:latin typeface="Lucida Grande"/>
        <a:ea typeface="Lucida Grande"/>
        <a:cs typeface="Lucida Grande"/>
        <a:sym typeface="Lucida Grande"/>
      </a:defRPr>
    </a:lvl6pPr>
    <a:lvl7pPr indent="1371600" defTabSz="457200" latinLnBrk="0">
      <a:defRPr sz="1200">
        <a:latin typeface="Lucida Grande"/>
        <a:ea typeface="Lucida Grande"/>
        <a:cs typeface="Lucida Grande"/>
        <a:sym typeface="Lucida Grande"/>
      </a:defRPr>
    </a:lvl7pPr>
    <a:lvl8pPr indent="1600200" defTabSz="457200" latinLnBrk="0">
      <a:defRPr sz="1200">
        <a:latin typeface="Lucida Grande"/>
        <a:ea typeface="Lucida Grande"/>
        <a:cs typeface="Lucida Grande"/>
        <a:sym typeface="Lucida Grande"/>
      </a:defRPr>
    </a:lvl8pPr>
    <a:lvl9pPr indent="1828800" defTabSz="457200" latinLnBrk="0">
      <a:defRPr sz="1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Text"/>
          <p:cNvSpPr txBox="1">
            <a:spLocks noGrp="1"/>
          </p:cNvSpPr>
          <p:nvPr>
            <p:ph type="title"/>
          </p:nvPr>
        </p:nvSpPr>
        <p:spPr>
          <a:xfrm>
            <a:off x="1188720" y="1154430"/>
            <a:ext cx="9814560" cy="2320290"/>
          </a:xfrm>
          <a:prstGeom prst="rect">
            <a:avLst/>
          </a:prstGeom>
        </p:spPr>
        <p:txBody>
          <a:bodyPr lIns="50800" tIns="50800" rIns="50800" bIns="50800" anchor="b"/>
          <a:lstStyle>
            <a:lvl1pPr>
              <a:tabLst>
                <a:tab pos="1173480" algn="l"/>
              </a:tabLst>
              <a:defRPr b="0" i="0">
                <a:solidFill>
                  <a:srgbClr val="76D6FF"/>
                </a:solidFill>
                <a:latin typeface="Foundation Sans Ex" panose="020B0505020202020204" pitchFamily="34" charset="77"/>
              </a:defRPr>
            </a:lvl1pPr>
          </a:lstStyle>
          <a:p>
            <a:r>
              <a:t>Title Text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88720" y="3531870"/>
            <a:ext cx="9814560" cy="269748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ts val="3960"/>
              </a:lnSpc>
              <a:spcBef>
                <a:spcPts val="240"/>
              </a:spcBef>
              <a:buSzTx/>
              <a:buNone/>
              <a:tabLst>
                <a:tab pos="1173480" algn="l"/>
              </a:tabLst>
              <a:defRPr sz="3360" b="0" i="0">
                <a:latin typeface="Foundation Sans Ex" panose="020B0505020202020204" pitchFamily="34" charset="77"/>
              </a:defRPr>
            </a:lvl1pPr>
            <a:lvl2pPr marL="0" indent="0" algn="ctr">
              <a:lnSpc>
                <a:spcPts val="3960"/>
              </a:lnSpc>
              <a:spcBef>
                <a:spcPts val="240"/>
              </a:spcBef>
              <a:buSzTx/>
              <a:buNone/>
              <a:tabLst>
                <a:tab pos="1173480" algn="l"/>
              </a:tabLst>
              <a:defRPr sz="3360" b="0" i="0">
                <a:latin typeface="Foundation Sans Ex" panose="020B0505020202020204" pitchFamily="34" charset="77"/>
              </a:defRPr>
            </a:lvl2pPr>
            <a:lvl3pPr marL="0" indent="0" algn="ctr">
              <a:lnSpc>
                <a:spcPts val="3960"/>
              </a:lnSpc>
              <a:spcBef>
                <a:spcPts val="240"/>
              </a:spcBef>
              <a:buSzTx/>
              <a:buNone/>
              <a:tabLst>
                <a:tab pos="1173480" algn="l"/>
              </a:tabLst>
              <a:defRPr sz="3360" b="0" i="0">
                <a:latin typeface="Foundation Sans Ex" panose="020B0505020202020204" pitchFamily="34" charset="77"/>
              </a:defRPr>
            </a:lvl3pPr>
            <a:lvl4pPr marL="0" indent="0" algn="ctr">
              <a:lnSpc>
                <a:spcPts val="3960"/>
              </a:lnSpc>
              <a:spcBef>
                <a:spcPts val="240"/>
              </a:spcBef>
              <a:buSzTx/>
              <a:buNone/>
              <a:tabLst>
                <a:tab pos="1173480" algn="l"/>
              </a:tabLst>
              <a:defRPr sz="3360" b="0" i="0">
                <a:latin typeface="Foundation Sans Ex" panose="020B0505020202020204" pitchFamily="34" charset="77"/>
              </a:defRPr>
            </a:lvl4pPr>
            <a:lvl5pPr marL="0" indent="0" algn="ctr">
              <a:lnSpc>
                <a:spcPts val="3960"/>
              </a:lnSpc>
              <a:spcBef>
                <a:spcPts val="240"/>
              </a:spcBef>
              <a:buSzTx/>
              <a:buNone/>
              <a:tabLst>
                <a:tab pos="1173480" algn="l"/>
              </a:tabLst>
              <a:defRPr sz="3360" b="0" i="0">
                <a:latin typeface="Foundation Sans Ex" panose="020B0505020202020204" pitchFamily="34" charset="77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>
                <a:latin typeface="Foundation Sans Ex" panose="020B0505020202020204" pitchFamily="34" charset="77"/>
              </a:defRPr>
            </a:lvl1pPr>
          </a:lstStyle>
          <a:p>
            <a:fld id="{86CB4B4D-7CA3-9044-876B-883B54F867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>
                <a:latin typeface="Foundation Sans Ex" panose="020B0505020202020204" pitchFamily="34" charset="77"/>
              </a:defRPr>
            </a:lvl1pPr>
            <a:lvl2pPr>
              <a:defRPr b="0" i="0">
                <a:latin typeface="Foundation Sans Ex" panose="020B0505020202020204" pitchFamily="34" charset="77"/>
              </a:defRPr>
            </a:lvl2pPr>
            <a:lvl3pPr>
              <a:defRPr b="0" i="0">
                <a:latin typeface="Foundation Sans Ex" panose="020B0505020202020204" pitchFamily="34" charset="77"/>
              </a:defRPr>
            </a:lvl3pPr>
            <a:lvl4pPr>
              <a:defRPr b="0" i="0">
                <a:latin typeface="Foundation Sans Ex" panose="020B0505020202020204" pitchFamily="34" charset="77"/>
              </a:defRPr>
            </a:lvl4pPr>
            <a:lvl5pPr>
              <a:defRPr b="0" i="0">
                <a:latin typeface="Foundation Sans Ex" panose="020B0505020202020204" pitchFamily="34" charset="77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>
                <a:latin typeface="Foundation Sans Ex" panose="020B0505020202020204" pitchFamily="34" charset="77"/>
              </a:defRPr>
            </a:lvl1pPr>
          </a:lstStyle>
          <a:p>
            <a:fld id="{86CB4B4D-7CA3-9044-876B-883B54F867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76D6FF"/>
                </a:solidFill>
                <a:latin typeface="Foundation Sans Ex" panose="020B0505020202020204" pitchFamily="34" charset="77"/>
              </a:defRPr>
            </a:lvl1pPr>
          </a:lstStyle>
          <a:p>
            <a:r>
              <a:t>Title Text</a:t>
            </a:r>
          </a:p>
        </p:txBody>
      </p:sp>
      <p:sp>
        <p:nvSpPr>
          <p:cNvPr id="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>
                <a:latin typeface="Foundation Sans Ex" panose="020B0505020202020204" pitchFamily="34" charset="77"/>
              </a:defRPr>
            </a:lvl1pPr>
          </a:lstStyle>
          <a:p>
            <a:fld id="{86CB4B4D-7CA3-9044-876B-883B54F867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xfrm>
            <a:off x="1188720" y="2091690"/>
            <a:ext cx="9814560" cy="267462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Foundation Sans Ex" panose="020B0505020202020204" pitchFamily="34" charset="77"/>
              </a:defRPr>
            </a:lvl1pPr>
          </a:lstStyle>
          <a:p>
            <a:r>
              <a:t>Title Text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>
                <a:latin typeface="Foundation Sans Ex" panose="020B0505020202020204" pitchFamily="34" charset="77"/>
              </a:defRPr>
            </a:lvl1pPr>
          </a:lstStyle>
          <a:p>
            <a:fld id="{86CB4B4D-7CA3-9044-876B-883B54F867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Text"/>
          <p:cNvSpPr txBox="1">
            <a:spLocks noGrp="1"/>
          </p:cNvSpPr>
          <p:nvPr>
            <p:ph type="title"/>
          </p:nvPr>
        </p:nvSpPr>
        <p:spPr>
          <a:xfrm>
            <a:off x="1188720" y="5177790"/>
            <a:ext cx="9814560" cy="1200150"/>
          </a:xfrm>
          <a:prstGeom prst="rect">
            <a:avLst/>
          </a:prstGeom>
        </p:spPr>
        <p:txBody>
          <a:bodyPr lIns="50800" tIns="50800" rIns="50800" bIns="50800" anchor="t"/>
          <a:lstStyle>
            <a:lvl1pPr>
              <a:defRPr b="0" i="0">
                <a:solidFill>
                  <a:srgbClr val="76D6FF"/>
                </a:solidFill>
                <a:latin typeface="Foundation Sans Ex" panose="020B0505020202020204" pitchFamily="34" charset="77"/>
              </a:defRPr>
            </a:lvl1pPr>
          </a:lstStyle>
          <a:p>
            <a:r>
              <a:t>Title Text</a:t>
            </a:r>
          </a:p>
        </p:txBody>
      </p:sp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>
                <a:latin typeface="Foundation Sans Ex" panose="020B0505020202020204" pitchFamily="34" charset="77"/>
              </a:defRPr>
            </a:lvl1pPr>
          </a:lstStyle>
          <a:p>
            <a:fld id="{86CB4B4D-7CA3-9044-876B-883B54F867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Slide">
    <p:bg>
      <p:bgPr>
        <a:solidFill>
          <a:srgbClr val="00478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024AFAD-8AE6-C983-FF5C-0B1D3F3D08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0165" t="43143" r="22755" b="35142"/>
          <a:stretch/>
        </p:blipFill>
        <p:spPr>
          <a:xfrm>
            <a:off x="403680" y="6028842"/>
            <a:ext cx="1436914" cy="551571"/>
          </a:xfrm>
          <a:prstGeom prst="rect">
            <a:avLst/>
          </a:prstGeom>
        </p:spPr>
      </p:pic>
      <p:pic>
        <p:nvPicPr>
          <p:cNvPr id="3" name="Walsworth Yearbooks (white).png" descr="Walsworth Yearbooks (white).png">
            <a:extLst>
              <a:ext uri="{FF2B5EF4-FFF2-40B4-BE49-F238E27FC236}">
                <a16:creationId xmlns:a16="http://schemas.microsoft.com/office/drawing/2014/main" id="{A93D0F31-19AA-DE9D-72E5-01D4F13AD81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89930" y="6175692"/>
            <a:ext cx="2169752" cy="55157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1957635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sted.png" descr="past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188720" y="891540"/>
            <a:ext cx="9814560" cy="5074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2pPr>
              <a:tabLst>
                <a:tab pos="1562100" algn="l"/>
              </a:tabLst>
            </a:lvl2pPr>
            <a:lvl3pPr>
              <a:tabLst>
                <a:tab pos="1905000" algn="l"/>
              </a:tabLst>
            </a:lvl3pPr>
            <a:lvl4pPr>
              <a:tabLst>
                <a:tab pos="2247900" algn="l"/>
              </a:tabLst>
            </a:lvl4pPr>
            <a:lvl5pPr>
              <a:tabLst>
                <a:tab pos="2603500" algn="l"/>
              </a:tabLst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1188720" y="182880"/>
            <a:ext cx="9814560" cy="171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/>
          <a:lstStyle/>
          <a:p>
            <a:r>
              <a:t>Title Text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25675" y="6520816"/>
            <a:ext cx="325410" cy="320601"/>
          </a:xfrm>
          <a:prstGeom prst="rect">
            <a:avLst/>
          </a:prstGeom>
          <a:ln w="12700">
            <a:miter lim="400000"/>
          </a:ln>
        </p:spPr>
        <p:txBody>
          <a:bodyPr wrap="none" lIns="38100" tIns="38100" rIns="38100" bIns="38100">
            <a:spAutoFit/>
          </a:bodyPr>
          <a:lstStyle>
            <a:lvl1pPr>
              <a:lnSpc>
                <a:spcPts val="1920"/>
              </a:lnSpc>
              <a:tabLst>
                <a:tab pos="1005840" algn="l"/>
              </a:tabLst>
              <a:defRPr sz="1680" b="0" i="0">
                <a:latin typeface="Foundation Sans Ex" panose="020B0505020202020204" pitchFamily="34" charset="77"/>
              </a:defRPr>
            </a:lvl1pPr>
          </a:lstStyle>
          <a:p>
            <a:fld id="{86CB4B4D-7CA3-9044-876B-883B54F8677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  <p:sldLayoutId id="2147483657" r:id="rId6"/>
  </p:sldLayoutIdLst>
  <p:transition spd="med"/>
  <p:txStyles>
    <p:titleStyle>
      <a:lvl1pPr marL="0" marR="0" indent="0" algn="ctr" defTabSz="548640" rtl="0" latinLnBrk="0">
        <a:lnSpc>
          <a:spcPts val="9120"/>
        </a:lnSpc>
        <a:spcBef>
          <a:spcPts val="240"/>
        </a:spcBef>
        <a:spcAft>
          <a:spcPts val="0"/>
        </a:spcAft>
        <a:buClrTx/>
        <a:buSzTx/>
        <a:buFontTx/>
        <a:buNone/>
        <a:tabLst>
          <a:tab pos="1143000" algn="l"/>
        </a:tabLst>
        <a:defRPr sz="7680" b="0" i="0" u="none" strike="noStrike" cap="none" spc="0" baseline="0">
          <a:solidFill>
            <a:srgbClr val="000000"/>
          </a:solidFill>
          <a:uFillTx/>
          <a:latin typeface="Foundation Sans Ex" panose="020B0505020202020204" pitchFamily="34" charset="77"/>
          <a:ea typeface="+mn-ea"/>
          <a:cs typeface="+mn-cs"/>
          <a:sym typeface="Gill Sans"/>
        </a:defRPr>
      </a:lvl1pPr>
      <a:lvl2pPr marL="0" marR="0" indent="274320" algn="ctr" defTabSz="548640" rtl="0" latinLnBrk="0">
        <a:lnSpc>
          <a:spcPts val="9120"/>
        </a:lnSpc>
        <a:spcBef>
          <a:spcPts val="240"/>
        </a:spcBef>
        <a:spcAft>
          <a:spcPts val="0"/>
        </a:spcAft>
        <a:buClrTx/>
        <a:buSzTx/>
        <a:buFontTx/>
        <a:buNone/>
        <a:tabLst>
          <a:tab pos="1143000" algn="l"/>
        </a:tabLst>
        <a:defRPr sz="768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548640" algn="ctr" defTabSz="548640" rtl="0" latinLnBrk="0">
        <a:lnSpc>
          <a:spcPts val="9120"/>
        </a:lnSpc>
        <a:spcBef>
          <a:spcPts val="240"/>
        </a:spcBef>
        <a:spcAft>
          <a:spcPts val="0"/>
        </a:spcAft>
        <a:buClrTx/>
        <a:buSzTx/>
        <a:buFontTx/>
        <a:buNone/>
        <a:tabLst>
          <a:tab pos="1143000" algn="l"/>
        </a:tabLst>
        <a:defRPr sz="768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822960" algn="ctr" defTabSz="548640" rtl="0" latinLnBrk="0">
        <a:lnSpc>
          <a:spcPts val="9120"/>
        </a:lnSpc>
        <a:spcBef>
          <a:spcPts val="240"/>
        </a:spcBef>
        <a:spcAft>
          <a:spcPts val="0"/>
        </a:spcAft>
        <a:buClrTx/>
        <a:buSzTx/>
        <a:buFontTx/>
        <a:buNone/>
        <a:tabLst>
          <a:tab pos="1143000" algn="l"/>
        </a:tabLst>
        <a:defRPr sz="768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1097280" algn="ctr" defTabSz="548640" rtl="0" latinLnBrk="0">
        <a:lnSpc>
          <a:spcPts val="9120"/>
        </a:lnSpc>
        <a:spcBef>
          <a:spcPts val="240"/>
        </a:spcBef>
        <a:spcAft>
          <a:spcPts val="0"/>
        </a:spcAft>
        <a:buClrTx/>
        <a:buSzTx/>
        <a:buFontTx/>
        <a:buNone/>
        <a:tabLst>
          <a:tab pos="1143000" algn="l"/>
        </a:tabLst>
        <a:defRPr sz="768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371600" algn="ctr" defTabSz="548640" rtl="0" latinLnBrk="0">
        <a:lnSpc>
          <a:spcPts val="9120"/>
        </a:lnSpc>
        <a:spcBef>
          <a:spcPts val="240"/>
        </a:spcBef>
        <a:spcAft>
          <a:spcPts val="0"/>
        </a:spcAft>
        <a:buClrTx/>
        <a:buSzTx/>
        <a:buFontTx/>
        <a:buNone/>
        <a:tabLst>
          <a:tab pos="1143000" algn="l"/>
        </a:tabLst>
        <a:defRPr sz="768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645920" algn="ctr" defTabSz="548640" rtl="0" latinLnBrk="0">
        <a:lnSpc>
          <a:spcPts val="9120"/>
        </a:lnSpc>
        <a:spcBef>
          <a:spcPts val="240"/>
        </a:spcBef>
        <a:spcAft>
          <a:spcPts val="0"/>
        </a:spcAft>
        <a:buClrTx/>
        <a:buSzTx/>
        <a:buFontTx/>
        <a:buNone/>
        <a:tabLst>
          <a:tab pos="1143000" algn="l"/>
        </a:tabLst>
        <a:defRPr sz="768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920240" algn="ctr" defTabSz="548640" rtl="0" latinLnBrk="0">
        <a:lnSpc>
          <a:spcPts val="9120"/>
        </a:lnSpc>
        <a:spcBef>
          <a:spcPts val="240"/>
        </a:spcBef>
        <a:spcAft>
          <a:spcPts val="0"/>
        </a:spcAft>
        <a:buClrTx/>
        <a:buSzTx/>
        <a:buFontTx/>
        <a:buNone/>
        <a:tabLst>
          <a:tab pos="1143000" algn="l"/>
        </a:tabLst>
        <a:defRPr sz="768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2194560" algn="ctr" defTabSz="548640" rtl="0" latinLnBrk="0">
        <a:lnSpc>
          <a:spcPts val="9120"/>
        </a:lnSpc>
        <a:spcBef>
          <a:spcPts val="240"/>
        </a:spcBef>
        <a:spcAft>
          <a:spcPts val="0"/>
        </a:spcAft>
        <a:buClrTx/>
        <a:buSzTx/>
        <a:buFontTx/>
        <a:buNone/>
        <a:tabLst>
          <a:tab pos="1143000" algn="l"/>
        </a:tabLst>
        <a:defRPr sz="768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titleStyle>
    <p:bodyStyle>
      <a:lvl1pPr marL="844596" marR="0" indent="-539796" algn="l" defTabSz="548640" rtl="0" latinLnBrk="0">
        <a:lnSpc>
          <a:spcPts val="4560"/>
        </a:lnSpc>
        <a:spcBef>
          <a:spcPts val="4680"/>
        </a:spcBef>
        <a:spcAft>
          <a:spcPts val="0"/>
        </a:spcAft>
        <a:buClrTx/>
        <a:buSzPct val="171429"/>
        <a:buFontTx/>
        <a:buChar char="•"/>
        <a:tabLst>
          <a:tab pos="1447800" algn="l"/>
        </a:tabLst>
        <a:defRPr sz="3840" b="0" i="0" u="none" strike="noStrike" cap="none" spc="0" baseline="0">
          <a:solidFill>
            <a:srgbClr val="76D6FF"/>
          </a:solidFill>
          <a:uFillTx/>
          <a:latin typeface="Foundation Sans Ex" panose="020B0505020202020204" pitchFamily="34" charset="77"/>
          <a:ea typeface="+mn-ea"/>
          <a:cs typeface="+mn-cs"/>
          <a:sym typeface="Gill Sans"/>
        </a:defRPr>
      </a:lvl1pPr>
      <a:lvl2pPr marL="1271316" marR="0" indent="-539796" algn="l" defTabSz="548640" rtl="0" latinLnBrk="0">
        <a:lnSpc>
          <a:spcPts val="4560"/>
        </a:lnSpc>
        <a:spcBef>
          <a:spcPts val="4680"/>
        </a:spcBef>
        <a:spcAft>
          <a:spcPts val="0"/>
        </a:spcAft>
        <a:buClrTx/>
        <a:buSzPct val="171429"/>
        <a:buFontTx/>
        <a:buChar char="•"/>
        <a:tabLst>
          <a:tab pos="1447800" algn="l"/>
        </a:tabLst>
        <a:defRPr sz="3840" b="0" i="0" u="none" strike="noStrike" cap="none" spc="0" baseline="0">
          <a:solidFill>
            <a:srgbClr val="76D6FF"/>
          </a:solidFill>
          <a:uFillTx/>
          <a:latin typeface="Foundation Sans Ex" panose="020B0505020202020204" pitchFamily="34" charset="77"/>
          <a:ea typeface="+mn-ea"/>
          <a:cs typeface="+mn-cs"/>
          <a:sym typeface="Gill Sans"/>
        </a:defRPr>
      </a:lvl2pPr>
      <a:lvl3pPr marL="1682796" marR="0" indent="-539796" algn="l" defTabSz="548640" rtl="0" latinLnBrk="0">
        <a:lnSpc>
          <a:spcPts val="4560"/>
        </a:lnSpc>
        <a:spcBef>
          <a:spcPts val="4680"/>
        </a:spcBef>
        <a:spcAft>
          <a:spcPts val="0"/>
        </a:spcAft>
        <a:buClrTx/>
        <a:buSzPct val="171429"/>
        <a:buFontTx/>
        <a:buChar char="•"/>
        <a:tabLst>
          <a:tab pos="1447800" algn="l"/>
        </a:tabLst>
        <a:defRPr sz="3840" b="0" i="0" u="none" strike="noStrike" cap="none" spc="0" baseline="0">
          <a:solidFill>
            <a:srgbClr val="76D6FF"/>
          </a:solidFill>
          <a:uFillTx/>
          <a:latin typeface="Foundation Sans Ex" panose="020B0505020202020204" pitchFamily="34" charset="77"/>
          <a:ea typeface="+mn-ea"/>
          <a:cs typeface="+mn-cs"/>
          <a:sym typeface="Gill Sans"/>
        </a:defRPr>
      </a:lvl3pPr>
      <a:lvl4pPr marL="2094276" marR="0" indent="-539796" algn="l" defTabSz="548640" rtl="0" latinLnBrk="0">
        <a:lnSpc>
          <a:spcPts val="4560"/>
        </a:lnSpc>
        <a:spcBef>
          <a:spcPts val="4680"/>
        </a:spcBef>
        <a:spcAft>
          <a:spcPts val="0"/>
        </a:spcAft>
        <a:buClrTx/>
        <a:buSzPct val="171429"/>
        <a:buFontTx/>
        <a:buChar char="•"/>
        <a:tabLst>
          <a:tab pos="1447800" algn="l"/>
        </a:tabLst>
        <a:defRPr sz="3840" b="0" i="0" u="none" strike="noStrike" cap="none" spc="0" baseline="0">
          <a:solidFill>
            <a:srgbClr val="76D6FF"/>
          </a:solidFill>
          <a:uFillTx/>
          <a:latin typeface="Foundation Sans Ex" panose="020B0505020202020204" pitchFamily="34" charset="77"/>
          <a:ea typeface="+mn-ea"/>
          <a:cs typeface="+mn-cs"/>
          <a:sym typeface="Gill Sans"/>
        </a:defRPr>
      </a:lvl4pPr>
      <a:lvl5pPr marL="2520996" marR="0" indent="-539796" algn="l" defTabSz="548640" rtl="0" latinLnBrk="0">
        <a:lnSpc>
          <a:spcPts val="4560"/>
        </a:lnSpc>
        <a:spcBef>
          <a:spcPts val="4680"/>
        </a:spcBef>
        <a:spcAft>
          <a:spcPts val="0"/>
        </a:spcAft>
        <a:buClrTx/>
        <a:buSzPct val="171429"/>
        <a:buFontTx/>
        <a:buChar char="•"/>
        <a:tabLst>
          <a:tab pos="1447800" algn="l"/>
        </a:tabLst>
        <a:defRPr sz="3840" b="0" i="0" u="none" strike="noStrike" cap="none" spc="0" baseline="0">
          <a:solidFill>
            <a:srgbClr val="76D6FF"/>
          </a:solidFill>
          <a:uFillTx/>
          <a:latin typeface="Foundation Sans Ex" panose="020B0505020202020204" pitchFamily="34" charset="77"/>
          <a:ea typeface="+mn-ea"/>
          <a:cs typeface="+mn-cs"/>
          <a:sym typeface="Gill Sans"/>
        </a:defRPr>
      </a:lvl5pPr>
      <a:lvl6pPr marL="2947716" marR="0" indent="-539796" algn="l" defTabSz="548640" rtl="0" latinLnBrk="0">
        <a:lnSpc>
          <a:spcPts val="4560"/>
        </a:lnSpc>
        <a:spcBef>
          <a:spcPts val="4680"/>
        </a:spcBef>
        <a:spcAft>
          <a:spcPts val="0"/>
        </a:spcAft>
        <a:buClrTx/>
        <a:buSzPct val="171429"/>
        <a:buFontTx/>
        <a:buChar char="•"/>
        <a:tabLst>
          <a:tab pos="1447800" algn="l"/>
        </a:tabLst>
        <a:defRPr sz="3840" b="0" i="0" u="none" strike="noStrike" cap="none" spc="0" baseline="0">
          <a:solidFill>
            <a:srgbClr val="76D6FF"/>
          </a:solidFill>
          <a:uFillTx/>
          <a:latin typeface="+mn-lt"/>
          <a:ea typeface="+mn-ea"/>
          <a:cs typeface="+mn-cs"/>
          <a:sym typeface="Gill Sans"/>
        </a:defRPr>
      </a:lvl6pPr>
      <a:lvl7pPr marL="3374436" marR="0" indent="-539796" algn="l" defTabSz="548640" rtl="0" latinLnBrk="0">
        <a:lnSpc>
          <a:spcPts val="4560"/>
        </a:lnSpc>
        <a:spcBef>
          <a:spcPts val="4680"/>
        </a:spcBef>
        <a:spcAft>
          <a:spcPts val="0"/>
        </a:spcAft>
        <a:buClrTx/>
        <a:buSzPct val="171429"/>
        <a:buFontTx/>
        <a:buChar char="•"/>
        <a:tabLst>
          <a:tab pos="1447800" algn="l"/>
        </a:tabLst>
        <a:defRPr sz="3840" b="0" i="0" u="none" strike="noStrike" cap="none" spc="0" baseline="0">
          <a:solidFill>
            <a:srgbClr val="76D6FF"/>
          </a:solidFill>
          <a:uFillTx/>
          <a:latin typeface="+mn-lt"/>
          <a:ea typeface="+mn-ea"/>
          <a:cs typeface="+mn-cs"/>
          <a:sym typeface="Gill Sans"/>
        </a:defRPr>
      </a:lvl7pPr>
      <a:lvl8pPr marL="3801156" marR="0" indent="-539796" algn="l" defTabSz="548640" rtl="0" latinLnBrk="0">
        <a:lnSpc>
          <a:spcPts val="4560"/>
        </a:lnSpc>
        <a:spcBef>
          <a:spcPts val="4680"/>
        </a:spcBef>
        <a:spcAft>
          <a:spcPts val="0"/>
        </a:spcAft>
        <a:buClrTx/>
        <a:buSzPct val="171429"/>
        <a:buFontTx/>
        <a:buChar char="•"/>
        <a:tabLst>
          <a:tab pos="1447800" algn="l"/>
        </a:tabLst>
        <a:defRPr sz="3840" b="0" i="0" u="none" strike="noStrike" cap="none" spc="0" baseline="0">
          <a:solidFill>
            <a:srgbClr val="76D6FF"/>
          </a:solidFill>
          <a:uFillTx/>
          <a:latin typeface="+mn-lt"/>
          <a:ea typeface="+mn-ea"/>
          <a:cs typeface="+mn-cs"/>
          <a:sym typeface="Gill Sans"/>
        </a:defRPr>
      </a:lvl8pPr>
      <a:lvl9pPr marL="4227875" marR="0" indent="-539795" algn="l" defTabSz="548640" rtl="0" latinLnBrk="0">
        <a:lnSpc>
          <a:spcPts val="4560"/>
        </a:lnSpc>
        <a:spcBef>
          <a:spcPts val="4680"/>
        </a:spcBef>
        <a:spcAft>
          <a:spcPts val="0"/>
        </a:spcAft>
        <a:buClrTx/>
        <a:buSzPct val="171429"/>
        <a:buFontTx/>
        <a:buChar char="•"/>
        <a:tabLst>
          <a:tab pos="1447800" algn="l"/>
        </a:tabLst>
        <a:defRPr sz="3840" b="0" i="0" u="none" strike="noStrike" cap="none" spc="0" baseline="0">
          <a:solidFill>
            <a:srgbClr val="76D6FF"/>
          </a:solidFill>
          <a:uFillTx/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548640" latinLnBrk="0">
        <a:lnSpc>
          <a:spcPts val="192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1005840" algn="l"/>
        </a:tabLst>
        <a:defRPr sz="168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74320" algn="ctr" defTabSz="548640" latinLnBrk="0">
        <a:lnSpc>
          <a:spcPts val="192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1005840" algn="l"/>
        </a:tabLst>
        <a:defRPr sz="168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548640" algn="ctr" defTabSz="548640" latinLnBrk="0">
        <a:lnSpc>
          <a:spcPts val="192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1005840" algn="l"/>
        </a:tabLst>
        <a:defRPr sz="168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822960" algn="ctr" defTabSz="548640" latinLnBrk="0">
        <a:lnSpc>
          <a:spcPts val="192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1005840" algn="l"/>
        </a:tabLst>
        <a:defRPr sz="168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1097280" algn="ctr" defTabSz="548640" latinLnBrk="0">
        <a:lnSpc>
          <a:spcPts val="192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1005840" algn="l"/>
        </a:tabLst>
        <a:defRPr sz="168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371600" algn="ctr" defTabSz="548640" latinLnBrk="0">
        <a:lnSpc>
          <a:spcPts val="192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1005840" algn="l"/>
        </a:tabLst>
        <a:defRPr sz="168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645920" algn="ctr" defTabSz="548640" latinLnBrk="0">
        <a:lnSpc>
          <a:spcPts val="192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1005840" algn="l"/>
        </a:tabLst>
        <a:defRPr sz="168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920240" algn="ctr" defTabSz="548640" latinLnBrk="0">
        <a:lnSpc>
          <a:spcPts val="192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1005840" algn="l"/>
        </a:tabLst>
        <a:defRPr sz="168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2194560" algn="ctr" defTabSz="548640" latinLnBrk="0">
        <a:lnSpc>
          <a:spcPts val="192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1005840" algn="l"/>
        </a:tabLst>
        <a:defRPr sz="168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3957183-EDD2-BC85-DA98-760D2AA431DC}"/>
              </a:ext>
            </a:extLst>
          </p:cNvPr>
          <p:cNvSpPr txBox="1"/>
          <p:nvPr/>
        </p:nvSpPr>
        <p:spPr>
          <a:xfrm>
            <a:off x="1080332" y="2115820"/>
            <a:ext cx="10031335" cy="26263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1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Foundation Sans Ex" panose="020B0505020202020204" pitchFamily="34" charset="77"/>
                <a:sym typeface="Gill Sans"/>
              </a:rPr>
              <a:t>NOW, LET’</a:t>
            </a:r>
            <a:r>
              <a:rPr lang="en-US" sz="4400" b="1">
                <a:solidFill>
                  <a:schemeClr val="bg1"/>
                </a:solidFill>
                <a:latin typeface="Foundation Sans Ex" panose="020B0505020202020204" pitchFamily="34" charset="77"/>
              </a:rPr>
              <a:t>S WRITE OUR OWN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0" b="1">
                <a:solidFill>
                  <a:schemeClr val="bg1"/>
                </a:solidFill>
                <a:latin typeface="Foundation Sans Ex" panose="020B0505020202020204" pitchFamily="34" charset="77"/>
              </a:rPr>
              <a:t>CAPTION</a:t>
            </a:r>
            <a:r>
              <a:rPr lang="en-US" sz="8000" b="1">
                <a:solidFill>
                  <a:schemeClr val="bg1"/>
                </a:solidFill>
                <a:latin typeface="Foundation Sans Ex" panose="020B0505020202020204" pitchFamily="34" charset="77"/>
              </a:rPr>
              <a:t> </a:t>
            </a:r>
            <a:endParaRPr kumimoji="0" lang="en-US" sz="8000" b="1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Foundation Sans Ex" panose="020B0505020202020204" pitchFamily="34" charset="77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741970369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FB5B9-533D-714A-9D7C-41AF4A72D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CADEMI8.jpg" descr="ACADEMI8.jpg">
            <a:extLst>
              <a:ext uri="{FF2B5EF4-FFF2-40B4-BE49-F238E27FC236}">
                <a16:creationId xmlns:a16="http://schemas.microsoft.com/office/drawing/2014/main" id="{A6262E4A-7C46-9D2E-43A4-2ECC6B7182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1" y="518160"/>
            <a:ext cx="3048001" cy="217017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Why? The blood drive collected blood to be used through out the county. There was a shortage of blood in many local hospitals.Becky had never donated blood before and wanted to help her community.">
            <a:extLst>
              <a:ext uri="{FF2B5EF4-FFF2-40B4-BE49-F238E27FC236}">
                <a16:creationId xmlns:a16="http://schemas.microsoft.com/office/drawing/2014/main" id="{F2BC74BC-0EE3-3FA3-8735-B6F655B7CF51}"/>
              </a:ext>
            </a:extLst>
          </p:cNvPr>
          <p:cNvSpPr txBox="1"/>
          <p:nvPr/>
        </p:nvSpPr>
        <p:spPr>
          <a:xfrm>
            <a:off x="701040" y="2987041"/>
            <a:ext cx="11186160" cy="2893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60" tIns="60960" rIns="60960" bIns="60960">
            <a:spAutoFit/>
          </a:bodyPr>
          <a:lstStyle/>
          <a:p>
            <a:pPr algn="l">
              <a:tabLst>
                <a:tab pos="11978640" algn="l"/>
              </a:tabLst>
              <a:defRPr sz="4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3600">
                <a:solidFill>
                  <a:srgbClr val="FFE84F"/>
                </a:solidFill>
                <a:latin typeface="Foundation Sans Ex" panose="020B0505020202020204" pitchFamily="34" charset="77"/>
              </a:rPr>
              <a:t>Why?</a:t>
            </a:r>
            <a:r>
              <a:rPr sz="3600">
                <a:latin typeface="Foundation Sans Ex" panose="020B0505020202020204" pitchFamily="34" charset="77"/>
              </a:rPr>
              <a:t> The blood drive collected blood to be used through out the county. There was a shortage of blood in many local hospitals.</a:t>
            </a:r>
            <a:r>
              <a:rPr lang="en-US" sz="3600">
                <a:latin typeface="Foundation Sans Ex" panose="020B0505020202020204" pitchFamily="34" charset="77"/>
              </a:rPr>
              <a:t> </a:t>
            </a:r>
            <a:r>
              <a:rPr sz="3600">
                <a:latin typeface="Foundation Sans Ex" panose="020B0505020202020204" pitchFamily="34" charset="77"/>
              </a:rPr>
              <a:t>Becky had never donated blood before and wanted to help her community.</a:t>
            </a:r>
          </a:p>
        </p:txBody>
      </p:sp>
      <p:sp>
        <p:nvSpPr>
          <p:cNvPr id="5" name="What do we need…">
            <a:extLst>
              <a:ext uri="{FF2B5EF4-FFF2-40B4-BE49-F238E27FC236}">
                <a16:creationId xmlns:a16="http://schemas.microsoft.com/office/drawing/2014/main" id="{979EF87C-8FD9-78A1-0CA2-5B67AB0A7DAE}"/>
              </a:ext>
            </a:extLst>
          </p:cNvPr>
          <p:cNvSpPr txBox="1"/>
          <p:nvPr/>
        </p:nvSpPr>
        <p:spPr>
          <a:xfrm>
            <a:off x="6564751" y="575322"/>
            <a:ext cx="5457532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960" tIns="60960" rIns="60960" bIns="60960">
            <a:spAutoFit/>
          </a:bodyPr>
          <a:lstStyle/>
          <a:p>
            <a:pPr>
              <a:tabLst>
                <a:tab pos="5974080" algn="l"/>
              </a:tabLst>
              <a:defRPr sz="12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800">
                <a:latin typeface="Foundation Sans Ex" panose="020B0505020202020204" pitchFamily="34" charset="77"/>
              </a:rPr>
              <a:t>What </a:t>
            </a:r>
            <a:r>
              <a:rPr lang="en-US" sz="2800">
                <a:solidFill>
                  <a:schemeClr val="bg1"/>
                </a:solidFill>
                <a:latin typeface="Foundation Sans Ex" panose="020B0505020202020204" pitchFamily="34" charset="77"/>
              </a:rPr>
              <a:t>COMPLIMENTARY INFORMATION</a:t>
            </a:r>
          </a:p>
          <a:p>
            <a:pPr>
              <a:tabLst>
                <a:tab pos="5974080" algn="l"/>
              </a:tabLst>
              <a:defRPr sz="12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800">
                <a:latin typeface="Foundation Sans Ex" panose="020B0505020202020204" pitchFamily="34" charset="77"/>
              </a:rPr>
              <a:t>do we need to know</a:t>
            </a:r>
            <a:r>
              <a:rPr lang="en-US" sz="2800">
                <a:latin typeface="Foundation Sans Ex" panose="020B0505020202020204" pitchFamily="34" charset="77"/>
              </a:rPr>
              <a:t> about the photo</a:t>
            </a:r>
            <a:r>
              <a:rPr sz="2800">
                <a:latin typeface="Foundation Sans Ex" panose="020B0505020202020204" pitchFamily="34" charset="7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025875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D77026-F32B-C306-D8BE-4132E42E67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CADEMI8.jpg" descr="ACADEMI8.jpg">
            <a:extLst>
              <a:ext uri="{FF2B5EF4-FFF2-40B4-BE49-F238E27FC236}">
                <a16:creationId xmlns:a16="http://schemas.microsoft.com/office/drawing/2014/main" id="{F075A474-03C4-4011-CB0B-17B68DCE2F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1" y="518160"/>
            <a:ext cx="3048001" cy="217017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How? Students got out of classes all day to give blood. The process from start to finish took each student about an hour.">
            <a:extLst>
              <a:ext uri="{FF2B5EF4-FFF2-40B4-BE49-F238E27FC236}">
                <a16:creationId xmlns:a16="http://schemas.microsoft.com/office/drawing/2014/main" id="{34E3541E-55EE-8158-CEBD-F614648F3E68}"/>
              </a:ext>
            </a:extLst>
          </p:cNvPr>
          <p:cNvSpPr txBox="1"/>
          <p:nvPr/>
        </p:nvSpPr>
        <p:spPr>
          <a:xfrm>
            <a:off x="579120" y="2926080"/>
            <a:ext cx="11170920" cy="2339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60" tIns="60960" rIns="60960" bIns="60960">
            <a:spAutoFit/>
          </a:bodyPr>
          <a:lstStyle/>
          <a:p>
            <a:pPr algn="l">
              <a:tabLst>
                <a:tab pos="11978640" algn="l"/>
              </a:tabLst>
              <a:defRPr sz="4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3600">
              <a:latin typeface="Foundation Sans Ex" panose="020B0505020202020204" pitchFamily="34" charset="77"/>
            </a:endParaRPr>
          </a:p>
          <a:p>
            <a:pPr algn="l">
              <a:tabLst>
                <a:tab pos="11978640" algn="l"/>
              </a:tabLst>
              <a:defRPr sz="4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3600">
                <a:solidFill>
                  <a:srgbClr val="FFE84F"/>
                </a:solidFill>
                <a:latin typeface="Foundation Sans Ex" panose="020B0505020202020204" pitchFamily="34" charset="77"/>
              </a:rPr>
              <a:t>How? </a:t>
            </a:r>
            <a:r>
              <a:rPr sz="3600">
                <a:latin typeface="Foundation Sans Ex" panose="020B0505020202020204" pitchFamily="34" charset="77"/>
              </a:rPr>
              <a:t>Students got out of classes all day to give blood. The process from start to finish took each student about an hour.</a:t>
            </a:r>
          </a:p>
        </p:txBody>
      </p:sp>
      <p:sp>
        <p:nvSpPr>
          <p:cNvPr id="5" name="What do we need…">
            <a:extLst>
              <a:ext uri="{FF2B5EF4-FFF2-40B4-BE49-F238E27FC236}">
                <a16:creationId xmlns:a16="http://schemas.microsoft.com/office/drawing/2014/main" id="{DCD5C6FF-9675-28C6-7D85-1A03C5A1A5C3}"/>
              </a:ext>
            </a:extLst>
          </p:cNvPr>
          <p:cNvSpPr txBox="1"/>
          <p:nvPr/>
        </p:nvSpPr>
        <p:spPr>
          <a:xfrm>
            <a:off x="6564751" y="575322"/>
            <a:ext cx="5457532" cy="14157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960" tIns="60960" rIns="60960" bIns="60960">
            <a:spAutoFit/>
          </a:bodyPr>
          <a:lstStyle/>
          <a:p>
            <a:pPr>
              <a:tabLst>
                <a:tab pos="5974080" algn="l"/>
              </a:tabLst>
              <a:defRPr sz="12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800">
                <a:latin typeface="Foundation Sans Ex" panose="020B0505020202020204" pitchFamily="34" charset="77"/>
              </a:rPr>
              <a:t>What </a:t>
            </a:r>
            <a:r>
              <a:rPr lang="en-US" sz="2800">
                <a:solidFill>
                  <a:schemeClr val="bg1"/>
                </a:solidFill>
                <a:latin typeface="Foundation Sans Ex" panose="020B0505020202020204" pitchFamily="34" charset="77"/>
              </a:rPr>
              <a:t>BASIC INFORMATION</a:t>
            </a:r>
          </a:p>
          <a:p>
            <a:pPr>
              <a:tabLst>
                <a:tab pos="5974080" algn="l"/>
              </a:tabLst>
              <a:defRPr sz="12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800">
                <a:latin typeface="Foundation Sans Ex" panose="020B0505020202020204" pitchFamily="34" charset="77"/>
              </a:rPr>
              <a:t>do we need to know</a:t>
            </a:r>
            <a:r>
              <a:rPr lang="en-US" sz="2800">
                <a:latin typeface="Foundation Sans Ex" panose="020B0505020202020204" pitchFamily="34" charset="77"/>
              </a:rPr>
              <a:t> about the photo</a:t>
            </a:r>
            <a:r>
              <a:rPr sz="2800">
                <a:latin typeface="Foundation Sans Ex" panose="020B0505020202020204" pitchFamily="34" charset="7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227733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E73C4B-A3D6-2CC4-1456-3528C89C47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CADEMI8.jpg" descr="ACADEMI8.jpg">
            <a:extLst>
              <a:ext uri="{FF2B5EF4-FFF2-40B4-BE49-F238E27FC236}">
                <a16:creationId xmlns:a16="http://schemas.microsoft.com/office/drawing/2014/main" id="{FECE3043-7A10-E242-483A-A93090985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1" y="518160"/>
            <a:ext cx="3048001" cy="217017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Quote: I could not believe it when I saw the blood spurting from the needle. I couldn’t take it and had to look away.">
            <a:extLst>
              <a:ext uri="{FF2B5EF4-FFF2-40B4-BE49-F238E27FC236}">
                <a16:creationId xmlns:a16="http://schemas.microsoft.com/office/drawing/2014/main" id="{D6818CEF-47AD-77CD-CF13-104373066BCB}"/>
              </a:ext>
            </a:extLst>
          </p:cNvPr>
          <p:cNvSpPr txBox="1"/>
          <p:nvPr/>
        </p:nvSpPr>
        <p:spPr>
          <a:xfrm>
            <a:off x="510540" y="3277113"/>
            <a:ext cx="11170920" cy="1785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60" tIns="60960" rIns="60960" bIns="60960">
            <a:spAutoFit/>
          </a:bodyPr>
          <a:lstStyle/>
          <a:p>
            <a:pPr algn="l">
              <a:tabLst>
                <a:tab pos="11978640" algn="l"/>
              </a:tabLst>
              <a:defRPr sz="4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3600">
                <a:solidFill>
                  <a:srgbClr val="FFE84F"/>
                </a:solidFill>
                <a:latin typeface="Foundation Sans Ex" panose="020B0505020202020204" pitchFamily="34" charset="77"/>
              </a:rPr>
              <a:t>Quote: </a:t>
            </a:r>
            <a:r>
              <a:rPr sz="3600">
                <a:latin typeface="Foundation Sans Ex" panose="020B0505020202020204" pitchFamily="34" charset="77"/>
              </a:rPr>
              <a:t>I could not believe it when I saw the blood spurting from the needle. I couldn’t take it and had to look away.</a:t>
            </a:r>
          </a:p>
        </p:txBody>
      </p:sp>
      <p:sp>
        <p:nvSpPr>
          <p:cNvPr id="5" name="What do we need…">
            <a:extLst>
              <a:ext uri="{FF2B5EF4-FFF2-40B4-BE49-F238E27FC236}">
                <a16:creationId xmlns:a16="http://schemas.microsoft.com/office/drawing/2014/main" id="{BA1D3870-3B29-7D7F-2109-F66D36FC8A23}"/>
              </a:ext>
            </a:extLst>
          </p:cNvPr>
          <p:cNvSpPr txBox="1"/>
          <p:nvPr/>
        </p:nvSpPr>
        <p:spPr>
          <a:xfrm>
            <a:off x="6564751" y="575322"/>
            <a:ext cx="5457532" cy="14157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960" tIns="60960" rIns="60960" bIns="60960">
            <a:spAutoFit/>
          </a:bodyPr>
          <a:lstStyle/>
          <a:p>
            <a:pPr>
              <a:tabLst>
                <a:tab pos="5974080" algn="l"/>
              </a:tabLst>
              <a:defRPr sz="12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800">
                <a:latin typeface="Foundation Sans Ex" panose="020B0505020202020204" pitchFamily="34" charset="77"/>
              </a:rPr>
              <a:t>Interview those in the photo to get a solid </a:t>
            </a:r>
            <a:r>
              <a:rPr lang="en-US" sz="2800">
                <a:solidFill>
                  <a:schemeClr val="bg1"/>
                </a:solidFill>
                <a:latin typeface="Foundation Sans Ex" panose="020B0505020202020204" pitchFamily="34" charset="77"/>
              </a:rPr>
              <a:t>QUOTE</a:t>
            </a:r>
          </a:p>
          <a:p>
            <a:pPr>
              <a:tabLst>
                <a:tab pos="5974080" algn="l"/>
              </a:tabLst>
              <a:defRPr sz="12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800">
                <a:latin typeface="Foundation Sans Ex" panose="020B0505020202020204" pitchFamily="34" charset="77"/>
              </a:rPr>
              <a:t>about the photo</a:t>
            </a:r>
            <a:r>
              <a:rPr sz="2800">
                <a:latin typeface="Foundation Sans Ex" panose="020B0505020202020204" pitchFamily="34" charset="7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630734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869089-CD0E-ACB4-B7A1-8A9813AF95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CADEMI8.jpg" descr="ACADEMI8.jpg">
            <a:extLst>
              <a:ext uri="{FF2B5EF4-FFF2-40B4-BE49-F238E27FC236}">
                <a16:creationId xmlns:a16="http://schemas.microsoft.com/office/drawing/2014/main" id="{5DBA4C65-B973-4FD1-0ED8-A5C32A8DD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1" y="518160"/>
            <a:ext cx="3048001" cy="217017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Quote: I knew it might not be easy, but I never expected to actually see my own blood.">
            <a:extLst>
              <a:ext uri="{FF2B5EF4-FFF2-40B4-BE49-F238E27FC236}">
                <a16:creationId xmlns:a16="http://schemas.microsoft.com/office/drawing/2014/main" id="{B924F19B-D9A7-40BC-3C6A-04C8FCE5EB87}"/>
              </a:ext>
            </a:extLst>
          </p:cNvPr>
          <p:cNvSpPr txBox="1"/>
          <p:nvPr/>
        </p:nvSpPr>
        <p:spPr>
          <a:xfrm>
            <a:off x="579120" y="2926080"/>
            <a:ext cx="11170920" cy="1785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60" tIns="60960" rIns="60960" bIns="60960">
            <a:spAutoFit/>
          </a:bodyPr>
          <a:lstStyle/>
          <a:p>
            <a:pPr algn="l">
              <a:tabLst>
                <a:tab pos="11978640" algn="l"/>
              </a:tabLst>
              <a:defRPr sz="4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3600">
              <a:latin typeface="Foundation Sans Ex" panose="020B0505020202020204" pitchFamily="34" charset="77"/>
            </a:endParaRPr>
          </a:p>
          <a:p>
            <a:pPr algn="l">
              <a:tabLst>
                <a:tab pos="11978640" algn="l"/>
              </a:tabLst>
              <a:defRPr sz="4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3600">
                <a:solidFill>
                  <a:srgbClr val="FFE84F"/>
                </a:solidFill>
                <a:latin typeface="Foundation Sans Ex" panose="020B0505020202020204" pitchFamily="34" charset="77"/>
              </a:rPr>
              <a:t>Quote: </a:t>
            </a:r>
            <a:r>
              <a:rPr sz="3600">
                <a:latin typeface="Foundation Sans Ex" panose="020B0505020202020204" pitchFamily="34" charset="77"/>
              </a:rPr>
              <a:t>I knew it might not be easy, but I never expected to actually see my own blood.</a:t>
            </a:r>
          </a:p>
        </p:txBody>
      </p:sp>
      <p:sp>
        <p:nvSpPr>
          <p:cNvPr id="5" name="What do we need…">
            <a:extLst>
              <a:ext uri="{FF2B5EF4-FFF2-40B4-BE49-F238E27FC236}">
                <a16:creationId xmlns:a16="http://schemas.microsoft.com/office/drawing/2014/main" id="{488B68C9-33D6-BF26-0BAE-61A3A0EBAFDA}"/>
              </a:ext>
            </a:extLst>
          </p:cNvPr>
          <p:cNvSpPr txBox="1"/>
          <p:nvPr/>
        </p:nvSpPr>
        <p:spPr>
          <a:xfrm>
            <a:off x="6564751" y="575322"/>
            <a:ext cx="5457532" cy="14157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960" tIns="60960" rIns="60960" bIns="60960">
            <a:spAutoFit/>
          </a:bodyPr>
          <a:lstStyle/>
          <a:p>
            <a:pPr>
              <a:tabLst>
                <a:tab pos="5974080" algn="l"/>
              </a:tabLst>
              <a:defRPr sz="12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800">
                <a:latin typeface="Foundation Sans Ex" panose="020B0505020202020204" pitchFamily="34" charset="77"/>
              </a:rPr>
              <a:t>Interview those in the photo to get a solid </a:t>
            </a:r>
            <a:r>
              <a:rPr lang="en-US" sz="2800">
                <a:solidFill>
                  <a:schemeClr val="bg1"/>
                </a:solidFill>
                <a:latin typeface="Foundation Sans Ex" panose="020B0505020202020204" pitchFamily="34" charset="77"/>
              </a:rPr>
              <a:t>QUOTE</a:t>
            </a:r>
          </a:p>
          <a:p>
            <a:pPr>
              <a:tabLst>
                <a:tab pos="5974080" algn="l"/>
              </a:tabLst>
              <a:defRPr sz="12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800">
                <a:latin typeface="Foundation Sans Ex" panose="020B0505020202020204" pitchFamily="34" charset="77"/>
              </a:rPr>
              <a:t>about the photo</a:t>
            </a:r>
            <a:r>
              <a:rPr sz="2800">
                <a:latin typeface="Foundation Sans Ex" panose="020B0505020202020204" pitchFamily="34" charset="7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348512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556FDB-7867-E0D9-BDA8-68DEECFB9C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CADEMI8.jpg" descr="ACADEMI8.jpg">
            <a:extLst>
              <a:ext uri="{FF2B5EF4-FFF2-40B4-BE49-F238E27FC236}">
                <a16:creationId xmlns:a16="http://schemas.microsoft.com/office/drawing/2014/main" id="{606EAC15-571C-3880-338B-D950586EFF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250" y="259773"/>
            <a:ext cx="4115500" cy="2930236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Write your own caption for this picture.…">
            <a:extLst>
              <a:ext uri="{FF2B5EF4-FFF2-40B4-BE49-F238E27FC236}">
                <a16:creationId xmlns:a16="http://schemas.microsoft.com/office/drawing/2014/main" id="{564823B6-C9DF-754A-DBCB-2782B4B02513}"/>
              </a:ext>
            </a:extLst>
          </p:cNvPr>
          <p:cNvSpPr txBox="1"/>
          <p:nvPr/>
        </p:nvSpPr>
        <p:spPr>
          <a:xfrm>
            <a:off x="1856508" y="3003624"/>
            <a:ext cx="9746673" cy="2955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960" tIns="60960" rIns="60960" bIns="60960">
            <a:spAutoFit/>
          </a:bodyPr>
          <a:lstStyle/>
          <a:p>
            <a:pPr algn="l">
              <a:lnSpc>
                <a:spcPts val="6840"/>
              </a:lnSpc>
              <a:tabLst>
                <a:tab pos="11978640" algn="l"/>
              </a:tabLst>
              <a:defRPr sz="48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3600">
                <a:latin typeface="Foundation Sans Ex" panose="020B0505020202020204" pitchFamily="34" charset="77"/>
              </a:rPr>
              <a:t>NOW IT’S YOUR TURN!</a:t>
            </a:r>
            <a:endParaRPr sz="3600">
              <a:latin typeface="Foundation Sans Ex" panose="020B0505020202020204" pitchFamily="34" charset="77"/>
            </a:endParaRPr>
          </a:p>
          <a:p>
            <a:pPr algn="l">
              <a:lnSpc>
                <a:spcPts val="5160"/>
              </a:lnSpc>
              <a:tabLst>
                <a:tab pos="11978640" algn="l"/>
              </a:tabLst>
              <a:def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3600">
                <a:latin typeface="Foundation Sans Ex" panose="020B0505020202020204" pitchFamily="34" charset="77"/>
              </a:rPr>
              <a:t> With the information you have gathered, write your own caption </a:t>
            </a:r>
            <a:r>
              <a:rPr lang="en-US" sz="3600">
                <a:latin typeface="Foundation Sans Ex" panose="020B0505020202020204" pitchFamily="34" charset="77"/>
              </a:rPr>
              <a:t>for</a:t>
            </a:r>
            <a:r>
              <a:rPr sz="3600">
                <a:latin typeface="Foundation Sans Ex" panose="020B0505020202020204" pitchFamily="34" charset="77"/>
              </a:rPr>
              <a:t> the photo.</a:t>
            </a:r>
            <a:r>
              <a:rPr lang="en-US" sz="3600">
                <a:latin typeface="Foundation Sans Ex" panose="020B0505020202020204" pitchFamily="34" charset="77"/>
              </a:rPr>
              <a:t> </a:t>
            </a:r>
          </a:p>
          <a:p>
            <a:pPr algn="l">
              <a:lnSpc>
                <a:spcPts val="5160"/>
              </a:lnSpc>
              <a:tabLst>
                <a:tab pos="11978640" algn="l"/>
              </a:tabLst>
              <a:def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3600">
                <a:latin typeface="Foundation Sans Ex" panose="020B0505020202020204" pitchFamily="34" charset="77"/>
              </a:rPr>
              <a:t>Be sure to write at least 50 words!</a:t>
            </a:r>
            <a:endParaRPr sz="3600">
              <a:latin typeface="Foundation Sans Ex" panose="020B0505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3376079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fill="hold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fill="hold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fill="hold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fill="hold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fill="hold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 fill="hold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 fill="hold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 decel="50000" fill="hold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 fill="hold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 decel="50000" fill="hold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 fill="hold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 decel="50000" fill="hold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 fill="hold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23D77B-5074-239A-1E0E-A34A245B8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CADEMI8.jpg" descr="ACADEMI8.jpg">
            <a:extLst>
              <a:ext uri="{FF2B5EF4-FFF2-40B4-BE49-F238E27FC236}">
                <a16:creationId xmlns:a16="http://schemas.microsoft.com/office/drawing/2014/main" id="{1192AFD9-E28C-AB8A-5146-903F2CEA2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63020"/>
            <a:ext cx="4398819" cy="3131959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Write your own caption for this picture.…">
            <a:extLst>
              <a:ext uri="{FF2B5EF4-FFF2-40B4-BE49-F238E27FC236}">
                <a16:creationId xmlns:a16="http://schemas.microsoft.com/office/drawing/2014/main" id="{FE21A0FD-5977-A64D-5653-AD4086C90FA8}"/>
              </a:ext>
            </a:extLst>
          </p:cNvPr>
          <p:cNvSpPr txBox="1"/>
          <p:nvPr/>
        </p:nvSpPr>
        <p:spPr>
          <a:xfrm>
            <a:off x="5029200" y="0"/>
            <a:ext cx="10591800" cy="5430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0960" tIns="60960" rIns="60960" bIns="60960">
            <a:spAutoFit/>
          </a:bodyPr>
          <a:lstStyle/>
          <a:p>
            <a:pPr algn="l">
              <a:lnSpc>
                <a:spcPts val="6840"/>
              </a:lnSpc>
              <a:tabLst>
                <a:tab pos="11978640" algn="l"/>
              </a:tabLst>
              <a:defRPr sz="48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3600">
              <a:latin typeface="Foundation Sans Ex" panose="020B0505020202020204" pitchFamily="34" charset="77"/>
            </a:endParaRPr>
          </a:p>
          <a:p>
            <a:pPr algn="l">
              <a:lnSpc>
                <a:spcPts val="6840"/>
              </a:lnSpc>
              <a:tabLst>
                <a:tab pos="11978640" algn="l"/>
              </a:tabLst>
              <a:defRPr sz="48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6000">
                <a:solidFill>
                  <a:srgbClr val="92D050"/>
                </a:solidFill>
                <a:latin typeface="Foundation Sans Ex" panose="020B0505020202020204" pitchFamily="34" charset="77"/>
              </a:rPr>
              <a:t>REMEMBER </a:t>
            </a:r>
          </a:p>
          <a:p>
            <a:pPr algn="l">
              <a:lnSpc>
                <a:spcPts val="6840"/>
              </a:lnSpc>
              <a:tabLst>
                <a:tab pos="11978640" algn="l"/>
              </a:tabLst>
              <a:defRPr sz="48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6000">
                <a:solidFill>
                  <a:srgbClr val="92D050"/>
                </a:solidFill>
                <a:latin typeface="Foundation Sans Ex" panose="020B0505020202020204" pitchFamily="34" charset="77"/>
              </a:rPr>
              <a:t>A-B-C-D</a:t>
            </a:r>
            <a:endParaRPr sz="6000">
              <a:solidFill>
                <a:srgbClr val="92D050"/>
              </a:solidFill>
              <a:latin typeface="Foundation Sans Ex" panose="020B0505020202020204" pitchFamily="34" charset="77"/>
            </a:endParaRPr>
          </a:p>
          <a:p>
            <a:pPr algn="l">
              <a:lnSpc>
                <a:spcPts val="5160"/>
              </a:lnSpc>
              <a:tabLst>
                <a:tab pos="11978640" algn="l"/>
              </a:tabLst>
              <a:def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5400">
                <a:solidFill>
                  <a:srgbClr val="ED6E24"/>
                </a:solidFill>
                <a:latin typeface="Foundation Sans Ex" panose="020B0505020202020204" pitchFamily="34" charset="77"/>
              </a:rPr>
              <a:t>A</a:t>
            </a:r>
            <a:r>
              <a:rPr lang="en-US" sz="3600">
                <a:latin typeface="Foundation Sans Ex" panose="020B0505020202020204" pitchFamily="34" charset="77"/>
              </a:rPr>
              <a:t>TTENTION GETTER</a:t>
            </a:r>
          </a:p>
          <a:p>
            <a:pPr algn="l">
              <a:lnSpc>
                <a:spcPts val="5160"/>
              </a:lnSpc>
              <a:tabLst>
                <a:tab pos="11978640" algn="l"/>
              </a:tabLst>
              <a:def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5400">
                <a:solidFill>
                  <a:srgbClr val="E7E746"/>
                </a:solidFill>
                <a:latin typeface="Foundation Sans Ex" panose="020B0505020202020204" pitchFamily="34" charset="77"/>
              </a:rPr>
              <a:t>B</a:t>
            </a:r>
            <a:r>
              <a:rPr lang="en-US" sz="3600">
                <a:latin typeface="Foundation Sans Ex" panose="020B0505020202020204" pitchFamily="34" charset="77"/>
              </a:rPr>
              <a:t>ASIC INFORMATION</a:t>
            </a:r>
          </a:p>
          <a:p>
            <a:pPr algn="l">
              <a:lnSpc>
                <a:spcPts val="5160"/>
              </a:lnSpc>
              <a:tabLst>
                <a:tab pos="11978640" algn="l"/>
              </a:tabLst>
              <a:def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5400">
                <a:solidFill>
                  <a:srgbClr val="92D050"/>
                </a:solidFill>
                <a:latin typeface="Foundation Sans Ex" panose="020B0505020202020204" pitchFamily="34" charset="77"/>
              </a:rPr>
              <a:t>C</a:t>
            </a:r>
            <a:r>
              <a:rPr lang="en-US" sz="3600">
                <a:latin typeface="Foundation Sans Ex" panose="020B0505020202020204" pitchFamily="34" charset="77"/>
              </a:rPr>
              <a:t>OMPLEMENTARY INFO</a:t>
            </a:r>
          </a:p>
          <a:p>
            <a:pPr algn="l">
              <a:lnSpc>
                <a:spcPts val="5160"/>
              </a:lnSpc>
              <a:tabLst>
                <a:tab pos="11978640" algn="l"/>
              </a:tabLst>
              <a:def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5400">
                <a:solidFill>
                  <a:srgbClr val="ED6E24"/>
                </a:solidFill>
                <a:latin typeface="Foundation Sans Ex" panose="020B0505020202020204" pitchFamily="34" charset="77"/>
              </a:rPr>
              <a:t>D</a:t>
            </a:r>
            <a:r>
              <a:rPr lang="en-US" sz="3600">
                <a:latin typeface="Foundation Sans Ex" panose="020B0505020202020204" pitchFamily="34" charset="77"/>
              </a:rPr>
              <a:t>IRECT QUOTE</a:t>
            </a:r>
            <a:endParaRPr sz="3600">
              <a:latin typeface="Foundation Sans Ex" panose="020B0505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291357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fill="hold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fill="hold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fill="hold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fill="hold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fill="hold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 fill="hold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 fill="hold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 decel="50000" fill="hold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 fill="hold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 decel="50000" fill="hold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 fill="hold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 decel="50000" fill="hold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 fill="hold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C17133-CE27-D471-1B34-F856D97DD0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CADEMI8.jpg" descr="ACADEMI8.jpg">
            <a:extLst>
              <a:ext uri="{FF2B5EF4-FFF2-40B4-BE49-F238E27FC236}">
                <a16:creationId xmlns:a16="http://schemas.microsoft.com/office/drawing/2014/main" id="{9804B567-4529-3FD6-192E-2A03613BE3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0640" y="672633"/>
            <a:ext cx="7030720" cy="500587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6332732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2EF778-3645-A909-9929-9F6FC4473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unt the number of words.…">
            <a:extLst>
              <a:ext uri="{FF2B5EF4-FFF2-40B4-BE49-F238E27FC236}">
                <a16:creationId xmlns:a16="http://schemas.microsoft.com/office/drawing/2014/main" id="{0E4B7768-C237-68E5-881F-5D5231F8294B}"/>
              </a:ext>
            </a:extLst>
          </p:cNvPr>
          <p:cNvSpPr txBox="1"/>
          <p:nvPr/>
        </p:nvSpPr>
        <p:spPr>
          <a:xfrm>
            <a:off x="1960418" y="3119120"/>
            <a:ext cx="8778240" cy="28315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60" tIns="60960" rIns="60960" bIns="60960">
            <a:spAutoFit/>
          </a:bodyPr>
          <a:lstStyle/>
          <a:p>
            <a:pPr algn="l">
              <a:tabLst>
                <a:tab pos="11978640" algn="l"/>
              </a:tabLst>
              <a:defRPr sz="4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4400">
                <a:solidFill>
                  <a:srgbClr val="FFE84F"/>
                </a:solidFill>
                <a:latin typeface="Foundation Sans Ex" panose="020B0505020202020204" pitchFamily="34" charset="77"/>
              </a:rPr>
              <a:t>Count </a:t>
            </a:r>
            <a:r>
              <a:rPr sz="4400">
                <a:latin typeface="Foundation Sans Ex" panose="020B0505020202020204" pitchFamily="34" charset="77"/>
              </a:rPr>
              <a:t>the number of words.</a:t>
            </a:r>
            <a:endParaRPr lang="en-US" sz="4400">
              <a:latin typeface="Foundation Sans Ex" panose="020B0505020202020204" pitchFamily="34" charset="77"/>
            </a:endParaRPr>
          </a:p>
          <a:p>
            <a:pPr algn="l">
              <a:tabLst>
                <a:tab pos="11978640" algn="l"/>
              </a:tabLst>
              <a:defRPr sz="4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lang="en-US" sz="4400">
              <a:latin typeface="Foundation Sans Ex" panose="020B0505020202020204" pitchFamily="34" charset="77"/>
            </a:endParaRPr>
          </a:p>
          <a:p>
            <a:pPr algn="l">
              <a:tabLst>
                <a:tab pos="11978640" algn="l"/>
              </a:tabLst>
              <a:defRPr sz="4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4400">
                <a:latin typeface="Foundation Sans Ex" panose="020B0505020202020204" pitchFamily="34" charset="77"/>
              </a:rPr>
              <a:t>What are your </a:t>
            </a:r>
            <a:r>
              <a:rPr sz="4400">
                <a:solidFill>
                  <a:srgbClr val="FFE84F"/>
                </a:solidFill>
                <a:latin typeface="Foundation Sans Ex" panose="020B0505020202020204" pitchFamily="34" charset="77"/>
              </a:rPr>
              <a:t>observations</a:t>
            </a:r>
            <a:r>
              <a:rPr sz="4400">
                <a:latin typeface="Foundation Sans Ex" panose="020B0505020202020204" pitchFamily="34" charset="77"/>
              </a:rPr>
              <a:t> about this process?</a:t>
            </a:r>
          </a:p>
        </p:txBody>
      </p:sp>
      <p:pic>
        <p:nvPicPr>
          <p:cNvPr id="3" name="ACADEMI8.jpg" descr="ACADEMI8.jpg">
            <a:extLst>
              <a:ext uri="{FF2B5EF4-FFF2-40B4-BE49-F238E27FC236}">
                <a16:creationId xmlns:a16="http://schemas.microsoft.com/office/drawing/2014/main" id="{619C2117-2A40-0859-ACDE-ABF9F18FEA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7590" y="323735"/>
            <a:ext cx="3636819" cy="258941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74376567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40A786-76CE-5D22-4A68-D115A56726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CADEMI8.jpg" descr="ACADEMI8.jpg">
            <a:extLst>
              <a:ext uri="{FF2B5EF4-FFF2-40B4-BE49-F238E27FC236}">
                <a16:creationId xmlns:a16="http://schemas.microsoft.com/office/drawing/2014/main" id="{45EDD4BD-A7E7-65F5-10EE-25AEB7DA3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200" y="223520"/>
            <a:ext cx="8224520" cy="585585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28728577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F6CA4E-A9F3-C569-4907-F665479F7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CADEMI8.jpg" descr="ACADEMI8.jpg">
            <a:extLst>
              <a:ext uri="{FF2B5EF4-FFF2-40B4-BE49-F238E27FC236}">
                <a16:creationId xmlns:a16="http://schemas.microsoft.com/office/drawing/2014/main" id="{D2724FBC-26F6-1029-DB4E-6CE3A1D195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35" y="1863020"/>
            <a:ext cx="4398819" cy="3131959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Write your own caption for this picture.…">
            <a:extLst>
              <a:ext uri="{FF2B5EF4-FFF2-40B4-BE49-F238E27FC236}">
                <a16:creationId xmlns:a16="http://schemas.microsoft.com/office/drawing/2014/main" id="{F595A4DA-58FE-1D95-D89E-855DD353B8F5}"/>
              </a:ext>
            </a:extLst>
          </p:cNvPr>
          <p:cNvSpPr txBox="1"/>
          <p:nvPr/>
        </p:nvSpPr>
        <p:spPr>
          <a:xfrm>
            <a:off x="4939530" y="1585867"/>
            <a:ext cx="10591800" cy="36862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0960" tIns="60960" rIns="60960" bIns="60960">
            <a:spAutoFit/>
          </a:bodyPr>
          <a:lstStyle/>
          <a:p>
            <a:pPr algn="l">
              <a:lnSpc>
                <a:spcPts val="6840"/>
              </a:lnSpc>
              <a:tabLst>
                <a:tab pos="11978640" algn="l"/>
              </a:tabLst>
              <a:defRPr sz="48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6000">
                <a:solidFill>
                  <a:srgbClr val="ED6E24"/>
                </a:solidFill>
                <a:latin typeface="Foundation Sans Ex" panose="020B0505020202020204" pitchFamily="34" charset="77"/>
              </a:rPr>
              <a:t>A</a:t>
            </a:r>
            <a:r>
              <a:rPr lang="en-US" sz="6000">
                <a:solidFill>
                  <a:schemeClr val="bg1"/>
                </a:solidFill>
                <a:latin typeface="Foundation Sans Ex" panose="020B0505020202020204" pitchFamily="34" charset="77"/>
              </a:rPr>
              <a:t>-</a:t>
            </a:r>
            <a:r>
              <a:rPr lang="en-US" sz="6000">
                <a:solidFill>
                  <a:srgbClr val="E7E746"/>
                </a:solidFill>
                <a:latin typeface="Foundation Sans Ex" panose="020B0505020202020204" pitchFamily="34" charset="77"/>
              </a:rPr>
              <a:t>B</a:t>
            </a:r>
            <a:r>
              <a:rPr lang="en-US" sz="6000">
                <a:solidFill>
                  <a:schemeClr val="bg1"/>
                </a:solidFill>
                <a:latin typeface="Foundation Sans Ex" panose="020B0505020202020204" pitchFamily="34" charset="77"/>
              </a:rPr>
              <a:t>-</a:t>
            </a:r>
            <a:r>
              <a:rPr lang="en-US" sz="6000">
                <a:solidFill>
                  <a:srgbClr val="92D050"/>
                </a:solidFill>
                <a:latin typeface="Foundation Sans Ex" panose="020B0505020202020204" pitchFamily="34" charset="77"/>
              </a:rPr>
              <a:t>C</a:t>
            </a:r>
            <a:r>
              <a:rPr lang="en-US" sz="6000">
                <a:solidFill>
                  <a:schemeClr val="bg1"/>
                </a:solidFill>
                <a:latin typeface="Foundation Sans Ex" panose="020B0505020202020204" pitchFamily="34" charset="77"/>
              </a:rPr>
              <a:t>-</a:t>
            </a:r>
            <a:r>
              <a:rPr lang="en-US" sz="6000">
                <a:solidFill>
                  <a:srgbClr val="ED6E24"/>
                </a:solidFill>
                <a:latin typeface="Foundation Sans Ex" panose="020B0505020202020204" pitchFamily="34" charset="77"/>
              </a:rPr>
              <a:t>D</a:t>
            </a:r>
            <a:endParaRPr sz="6000">
              <a:solidFill>
                <a:srgbClr val="ED6E24"/>
              </a:solidFill>
              <a:latin typeface="Foundation Sans Ex" panose="020B0505020202020204" pitchFamily="34" charset="77"/>
            </a:endParaRPr>
          </a:p>
          <a:p>
            <a:pPr algn="l">
              <a:lnSpc>
                <a:spcPts val="5160"/>
              </a:lnSpc>
              <a:tabLst>
                <a:tab pos="11978640" algn="l"/>
              </a:tabLst>
              <a:def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5400">
                <a:solidFill>
                  <a:srgbClr val="ED6E24"/>
                </a:solidFill>
                <a:latin typeface="Foundation Sans Ex" panose="020B0505020202020204" pitchFamily="34" charset="77"/>
              </a:rPr>
              <a:t>A</a:t>
            </a:r>
            <a:r>
              <a:rPr lang="en-US" sz="3600">
                <a:latin typeface="Foundation Sans Ex" panose="020B0505020202020204" pitchFamily="34" charset="77"/>
              </a:rPr>
              <a:t>TTENTION GETTER</a:t>
            </a:r>
          </a:p>
          <a:p>
            <a:pPr algn="l">
              <a:lnSpc>
                <a:spcPts val="5160"/>
              </a:lnSpc>
              <a:tabLst>
                <a:tab pos="11978640" algn="l"/>
              </a:tabLst>
              <a:def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5400">
                <a:solidFill>
                  <a:srgbClr val="E7E746"/>
                </a:solidFill>
                <a:latin typeface="Foundation Sans Ex" panose="020B0505020202020204" pitchFamily="34" charset="77"/>
              </a:rPr>
              <a:t>B</a:t>
            </a:r>
            <a:r>
              <a:rPr lang="en-US" sz="3600">
                <a:latin typeface="Foundation Sans Ex" panose="020B0505020202020204" pitchFamily="34" charset="77"/>
              </a:rPr>
              <a:t>ASIC INFORMATION</a:t>
            </a:r>
          </a:p>
          <a:p>
            <a:pPr algn="l">
              <a:lnSpc>
                <a:spcPts val="5160"/>
              </a:lnSpc>
              <a:tabLst>
                <a:tab pos="11978640" algn="l"/>
              </a:tabLst>
              <a:def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5400">
                <a:solidFill>
                  <a:srgbClr val="92D050"/>
                </a:solidFill>
                <a:latin typeface="Foundation Sans Ex" panose="020B0505020202020204" pitchFamily="34" charset="77"/>
              </a:rPr>
              <a:t>C</a:t>
            </a:r>
            <a:r>
              <a:rPr lang="en-US" sz="3600">
                <a:latin typeface="Foundation Sans Ex" panose="020B0505020202020204" pitchFamily="34" charset="77"/>
              </a:rPr>
              <a:t>OMPLEMENTARY INFO</a:t>
            </a:r>
          </a:p>
          <a:p>
            <a:pPr algn="l">
              <a:lnSpc>
                <a:spcPts val="5160"/>
              </a:lnSpc>
              <a:tabLst>
                <a:tab pos="11978640" algn="l"/>
              </a:tabLst>
              <a:def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5400">
                <a:solidFill>
                  <a:srgbClr val="ED6E24"/>
                </a:solidFill>
                <a:latin typeface="Foundation Sans Ex" panose="020B0505020202020204" pitchFamily="34" charset="77"/>
              </a:rPr>
              <a:t>D</a:t>
            </a:r>
            <a:r>
              <a:rPr lang="en-US" sz="3600">
                <a:latin typeface="Foundation Sans Ex" panose="020B0505020202020204" pitchFamily="34" charset="77"/>
              </a:rPr>
              <a:t>IRECT QUOTE</a:t>
            </a:r>
            <a:endParaRPr sz="3600">
              <a:latin typeface="Foundation Sans Ex" panose="020B0505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4398590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4F5C98-F25A-062E-2E02-86A7ADFC92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ho?…">
            <a:extLst>
              <a:ext uri="{FF2B5EF4-FFF2-40B4-BE49-F238E27FC236}">
                <a16:creationId xmlns:a16="http://schemas.microsoft.com/office/drawing/2014/main" id="{9603496E-6097-DB6E-E6AC-315EE2C5C57F}"/>
              </a:ext>
            </a:extLst>
          </p:cNvPr>
          <p:cNvSpPr txBox="1"/>
          <p:nvPr/>
        </p:nvSpPr>
        <p:spPr>
          <a:xfrm>
            <a:off x="6564750" y="2187702"/>
            <a:ext cx="5943600" cy="26763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60" tIns="60960" rIns="60960" bIns="60960">
            <a:spAutoFit/>
          </a:bodyPr>
          <a:lstStyle/>
          <a:p>
            <a:pPr>
              <a:lnSpc>
                <a:spcPts val="6840"/>
              </a:lnSpc>
              <a:tabLst>
                <a:tab pos="5974080" algn="l"/>
              </a:tabLst>
              <a:defRPr sz="12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4400">
                <a:latin typeface="Foundation Sans Ex" panose="020B0505020202020204" pitchFamily="34" charset="77"/>
              </a:rPr>
              <a:t>Who?</a:t>
            </a:r>
            <a:r>
              <a:rPr lang="en-US" sz="4400">
                <a:latin typeface="Foundation Sans Ex" panose="020B0505020202020204" pitchFamily="34" charset="77"/>
              </a:rPr>
              <a:t> </a:t>
            </a:r>
            <a:r>
              <a:rPr sz="4400">
                <a:latin typeface="Foundation Sans Ex" panose="020B0505020202020204" pitchFamily="34" charset="77"/>
              </a:rPr>
              <a:t>What?</a:t>
            </a:r>
          </a:p>
          <a:p>
            <a:pPr>
              <a:lnSpc>
                <a:spcPts val="6840"/>
              </a:lnSpc>
              <a:tabLst>
                <a:tab pos="5974080" algn="l"/>
              </a:tabLst>
              <a:defRPr sz="12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4400">
                <a:latin typeface="Foundation Sans Ex" panose="020B0505020202020204" pitchFamily="34" charset="77"/>
              </a:rPr>
              <a:t>When?</a:t>
            </a:r>
            <a:r>
              <a:rPr lang="en-US" sz="4400">
                <a:latin typeface="Foundation Sans Ex" panose="020B0505020202020204" pitchFamily="34" charset="77"/>
              </a:rPr>
              <a:t> </a:t>
            </a:r>
            <a:r>
              <a:rPr sz="4400">
                <a:latin typeface="Foundation Sans Ex" panose="020B0505020202020204" pitchFamily="34" charset="77"/>
              </a:rPr>
              <a:t>Where?</a:t>
            </a:r>
            <a:endParaRPr lang="en-US" sz="4400">
              <a:latin typeface="Foundation Sans Ex" panose="020B0505020202020204" pitchFamily="34" charset="77"/>
            </a:endParaRPr>
          </a:p>
          <a:p>
            <a:pPr>
              <a:lnSpc>
                <a:spcPts val="6840"/>
              </a:lnSpc>
              <a:tabLst>
                <a:tab pos="5974080" algn="l"/>
              </a:tabLst>
              <a:defRPr sz="12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4400">
                <a:latin typeface="Foundation Sans Ex" panose="020B0505020202020204" pitchFamily="34" charset="77"/>
              </a:rPr>
              <a:t>Why?</a:t>
            </a:r>
            <a:r>
              <a:rPr lang="en-US" sz="4400">
                <a:latin typeface="Foundation Sans Ex" panose="020B0505020202020204" pitchFamily="34" charset="77"/>
              </a:rPr>
              <a:t> </a:t>
            </a:r>
            <a:r>
              <a:rPr sz="4400">
                <a:latin typeface="Foundation Sans Ex" panose="020B0505020202020204" pitchFamily="34" charset="77"/>
              </a:rPr>
              <a:t>How?</a:t>
            </a:r>
          </a:p>
        </p:txBody>
      </p:sp>
      <p:pic>
        <p:nvPicPr>
          <p:cNvPr id="3" name="ACADEMI8.jpg" descr="ACADEMI8.jpg">
            <a:extLst>
              <a:ext uri="{FF2B5EF4-FFF2-40B4-BE49-F238E27FC236}">
                <a16:creationId xmlns:a16="http://schemas.microsoft.com/office/drawing/2014/main" id="{4259230A-D346-D41B-A419-D7E04834B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430" y="1296802"/>
            <a:ext cx="5989320" cy="426439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What do we need…">
            <a:extLst>
              <a:ext uri="{FF2B5EF4-FFF2-40B4-BE49-F238E27FC236}">
                <a16:creationId xmlns:a16="http://schemas.microsoft.com/office/drawing/2014/main" id="{66D5EB1A-EDD0-E380-B220-2EEDB326F03E}"/>
              </a:ext>
            </a:extLst>
          </p:cNvPr>
          <p:cNvSpPr txBox="1"/>
          <p:nvPr/>
        </p:nvSpPr>
        <p:spPr>
          <a:xfrm>
            <a:off x="6564751" y="575322"/>
            <a:ext cx="5457532" cy="14157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960" tIns="60960" rIns="60960" bIns="60960">
            <a:spAutoFit/>
          </a:bodyPr>
          <a:lstStyle/>
          <a:p>
            <a:pPr>
              <a:tabLst>
                <a:tab pos="5974080" algn="l"/>
              </a:tabLst>
              <a:defRPr sz="12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800">
                <a:latin typeface="Foundation Sans Ex" panose="020B0505020202020204" pitchFamily="34" charset="77"/>
              </a:rPr>
              <a:t>What </a:t>
            </a:r>
            <a:r>
              <a:rPr lang="en-US" sz="2800">
                <a:solidFill>
                  <a:schemeClr val="bg1"/>
                </a:solidFill>
                <a:latin typeface="Foundation Sans Ex" panose="020B0505020202020204" pitchFamily="34" charset="77"/>
              </a:rPr>
              <a:t>BASIC INFORMATION</a:t>
            </a:r>
          </a:p>
          <a:p>
            <a:pPr>
              <a:tabLst>
                <a:tab pos="5974080" algn="l"/>
              </a:tabLst>
              <a:defRPr sz="12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800">
                <a:latin typeface="Foundation Sans Ex" panose="020B0505020202020204" pitchFamily="34" charset="77"/>
              </a:rPr>
              <a:t>do we need to know</a:t>
            </a:r>
            <a:r>
              <a:rPr lang="en-US" sz="2800">
                <a:latin typeface="Foundation Sans Ex" panose="020B0505020202020204" pitchFamily="34" charset="77"/>
              </a:rPr>
              <a:t> about the photo</a:t>
            </a:r>
            <a:r>
              <a:rPr sz="2800">
                <a:latin typeface="Foundation Sans Ex" panose="020B0505020202020204" pitchFamily="34" charset="7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708541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5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6F4655-AA17-A739-A4FB-E67D708DF6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ho? Becky Sullivan, 17, a junior at Tacoma High School in Tacoma, Washington participates in the school blood drive">
            <a:extLst>
              <a:ext uri="{FF2B5EF4-FFF2-40B4-BE49-F238E27FC236}">
                <a16:creationId xmlns:a16="http://schemas.microsoft.com/office/drawing/2014/main" id="{682F0020-B5A1-7F5A-5FAC-2A8904EDA403}"/>
              </a:ext>
            </a:extLst>
          </p:cNvPr>
          <p:cNvSpPr txBox="1"/>
          <p:nvPr/>
        </p:nvSpPr>
        <p:spPr>
          <a:xfrm>
            <a:off x="838200" y="3200400"/>
            <a:ext cx="11170920" cy="26481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60" tIns="60960" rIns="60960" bIns="60960">
            <a:spAutoFit/>
          </a:bodyPr>
          <a:lstStyle/>
          <a:p>
            <a:pPr algn="l">
              <a:lnSpc>
                <a:spcPts val="6840"/>
              </a:lnSpc>
              <a:tabLst>
                <a:tab pos="11978640" algn="l"/>
              </a:tabLst>
              <a:defRPr sz="4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3600">
                <a:solidFill>
                  <a:srgbClr val="FFE84F"/>
                </a:solidFill>
                <a:latin typeface="Foundation Sans Ex" panose="020B0505020202020204" pitchFamily="34" charset="77"/>
              </a:rPr>
              <a:t>Who?</a:t>
            </a:r>
            <a:r>
              <a:rPr sz="3600">
                <a:latin typeface="Foundation Sans Ex" panose="020B0505020202020204" pitchFamily="34" charset="77"/>
              </a:rPr>
              <a:t> Becky Sullivan, 17, a junior at Tacoma High School in Tacoma, Washington participates in the school blood drive</a:t>
            </a:r>
          </a:p>
        </p:txBody>
      </p:sp>
      <p:pic>
        <p:nvPicPr>
          <p:cNvPr id="7" name="ACADEMI8.jpg" descr="ACADEMI8.jpg">
            <a:extLst>
              <a:ext uri="{FF2B5EF4-FFF2-40B4-BE49-F238E27FC236}">
                <a16:creationId xmlns:a16="http://schemas.microsoft.com/office/drawing/2014/main" id="{EFD5D2E5-4B38-1C2E-1C25-0D90BD907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1" y="518160"/>
            <a:ext cx="3048001" cy="2170176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What do we need…">
            <a:extLst>
              <a:ext uri="{FF2B5EF4-FFF2-40B4-BE49-F238E27FC236}">
                <a16:creationId xmlns:a16="http://schemas.microsoft.com/office/drawing/2014/main" id="{E29AE5E7-7F74-CBB1-E09D-22AE5C904F86}"/>
              </a:ext>
            </a:extLst>
          </p:cNvPr>
          <p:cNvSpPr txBox="1"/>
          <p:nvPr/>
        </p:nvSpPr>
        <p:spPr>
          <a:xfrm>
            <a:off x="6564751" y="575322"/>
            <a:ext cx="5457532" cy="14157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960" tIns="60960" rIns="60960" bIns="60960">
            <a:spAutoFit/>
          </a:bodyPr>
          <a:lstStyle/>
          <a:p>
            <a:pPr>
              <a:tabLst>
                <a:tab pos="5974080" algn="l"/>
              </a:tabLst>
              <a:defRPr sz="12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800">
                <a:latin typeface="Foundation Sans Ex" panose="020B0505020202020204" pitchFamily="34" charset="77"/>
              </a:rPr>
              <a:t>What </a:t>
            </a:r>
            <a:r>
              <a:rPr lang="en-US" sz="2800">
                <a:solidFill>
                  <a:schemeClr val="bg1"/>
                </a:solidFill>
                <a:latin typeface="Foundation Sans Ex" panose="020B0505020202020204" pitchFamily="34" charset="77"/>
              </a:rPr>
              <a:t>BASIC INFORMATION</a:t>
            </a:r>
          </a:p>
          <a:p>
            <a:pPr>
              <a:tabLst>
                <a:tab pos="5974080" algn="l"/>
              </a:tabLst>
              <a:defRPr sz="12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800">
                <a:latin typeface="Foundation Sans Ex" panose="020B0505020202020204" pitchFamily="34" charset="77"/>
              </a:rPr>
              <a:t>do we need to know</a:t>
            </a:r>
            <a:r>
              <a:rPr lang="en-US" sz="2800">
                <a:latin typeface="Foundation Sans Ex" panose="020B0505020202020204" pitchFamily="34" charset="77"/>
              </a:rPr>
              <a:t> about the photo</a:t>
            </a:r>
            <a:r>
              <a:rPr sz="2800">
                <a:latin typeface="Foundation Sans Ex" panose="020B0505020202020204" pitchFamily="34" charset="7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340411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ADE4EE-546E-3530-30B8-3B6CAEB09F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CADEMI8.jpg" descr="ACADEMI8.jpg">
            <a:extLst>
              <a:ext uri="{FF2B5EF4-FFF2-40B4-BE49-F238E27FC236}">
                <a16:creationId xmlns:a16="http://schemas.microsoft.com/office/drawing/2014/main" id="{8CCE71CE-B0F8-8D93-712A-274A06979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1" y="518160"/>
            <a:ext cx="3048001" cy="217017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What? When the needle was removed from her arm, blood spurted out the needle.  Becky grimaced in pain. The blood drive is a yearly event. It takes place in March. The school works with the Tacoma Blood Center.">
            <a:extLst>
              <a:ext uri="{FF2B5EF4-FFF2-40B4-BE49-F238E27FC236}">
                <a16:creationId xmlns:a16="http://schemas.microsoft.com/office/drawing/2014/main" id="{75A89A95-BE11-C3F1-D9A9-06DC5FD4C3AD}"/>
              </a:ext>
            </a:extLst>
          </p:cNvPr>
          <p:cNvSpPr txBox="1"/>
          <p:nvPr/>
        </p:nvSpPr>
        <p:spPr>
          <a:xfrm>
            <a:off x="838200" y="2987041"/>
            <a:ext cx="10866120" cy="2585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60" tIns="60960" rIns="60960" bIns="60960">
            <a:spAutoFit/>
          </a:bodyPr>
          <a:lstStyle/>
          <a:p>
            <a:pPr algn="l">
              <a:tabLst>
                <a:tab pos="11978640" algn="l"/>
              </a:tabLst>
              <a:defRPr sz="4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3200">
                <a:solidFill>
                  <a:srgbClr val="FFE84F"/>
                </a:solidFill>
                <a:latin typeface="Foundation Sans Ex" panose="020B0505020202020204" pitchFamily="34" charset="77"/>
              </a:rPr>
              <a:t>What? </a:t>
            </a:r>
            <a:r>
              <a:rPr sz="3200">
                <a:latin typeface="Foundation Sans Ex" panose="020B0505020202020204" pitchFamily="34" charset="77"/>
              </a:rPr>
              <a:t>When the needle was removed from her arm, blood spurted out the needle.  Becky grimaced in pain. The blood drive is a yearly event. It takes place in March. The school works with the Tacoma Blood Center.</a:t>
            </a:r>
          </a:p>
        </p:txBody>
      </p:sp>
      <p:sp>
        <p:nvSpPr>
          <p:cNvPr id="5" name="What do we need…">
            <a:extLst>
              <a:ext uri="{FF2B5EF4-FFF2-40B4-BE49-F238E27FC236}">
                <a16:creationId xmlns:a16="http://schemas.microsoft.com/office/drawing/2014/main" id="{1F20D380-B483-C72C-FD91-545F2CADA50C}"/>
              </a:ext>
            </a:extLst>
          </p:cNvPr>
          <p:cNvSpPr txBox="1"/>
          <p:nvPr/>
        </p:nvSpPr>
        <p:spPr>
          <a:xfrm>
            <a:off x="6564751" y="575322"/>
            <a:ext cx="5457532" cy="14157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960" tIns="60960" rIns="60960" bIns="60960">
            <a:spAutoFit/>
          </a:bodyPr>
          <a:lstStyle/>
          <a:p>
            <a:pPr>
              <a:tabLst>
                <a:tab pos="5974080" algn="l"/>
              </a:tabLst>
              <a:defRPr sz="12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800">
                <a:latin typeface="Foundation Sans Ex" panose="020B0505020202020204" pitchFamily="34" charset="77"/>
              </a:rPr>
              <a:t>What </a:t>
            </a:r>
            <a:r>
              <a:rPr lang="en-US" sz="2800">
                <a:solidFill>
                  <a:schemeClr val="bg1"/>
                </a:solidFill>
                <a:latin typeface="Foundation Sans Ex" panose="020B0505020202020204" pitchFamily="34" charset="77"/>
              </a:rPr>
              <a:t>BASIC INFORMATION</a:t>
            </a:r>
          </a:p>
          <a:p>
            <a:pPr>
              <a:tabLst>
                <a:tab pos="5974080" algn="l"/>
              </a:tabLst>
              <a:defRPr sz="12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800">
                <a:latin typeface="Foundation Sans Ex" panose="020B0505020202020204" pitchFamily="34" charset="77"/>
              </a:rPr>
              <a:t>do we need to know</a:t>
            </a:r>
            <a:r>
              <a:rPr lang="en-US" sz="2800">
                <a:latin typeface="Foundation Sans Ex" panose="020B0505020202020204" pitchFamily="34" charset="77"/>
              </a:rPr>
              <a:t> about the photo</a:t>
            </a:r>
            <a:r>
              <a:rPr sz="2800">
                <a:latin typeface="Foundation Sans Ex" panose="020B0505020202020204" pitchFamily="34" charset="7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839649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8D9819-044D-484E-D73E-1919FAC03E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CADEMI8.jpg" descr="ACADEMI8.jpg">
            <a:extLst>
              <a:ext uri="{FF2B5EF4-FFF2-40B4-BE49-F238E27FC236}">
                <a16:creationId xmlns:a16="http://schemas.microsoft.com/office/drawing/2014/main" id="{D3A507E8-826C-6E79-7ACD-FF813C99A9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1" y="518160"/>
            <a:ext cx="3048001" cy="217017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What? When the needle was removed from her arm, blood spurted out the needle.  Becky grimaced in pain. The blood drive is a yearly event. It takes place in March. The school works with the Tacoma Blood Center.">
            <a:extLst>
              <a:ext uri="{FF2B5EF4-FFF2-40B4-BE49-F238E27FC236}">
                <a16:creationId xmlns:a16="http://schemas.microsoft.com/office/drawing/2014/main" id="{908B2B7E-D4B1-9A11-49AD-C88F6B000AE6}"/>
              </a:ext>
            </a:extLst>
          </p:cNvPr>
          <p:cNvSpPr txBox="1"/>
          <p:nvPr/>
        </p:nvSpPr>
        <p:spPr>
          <a:xfrm>
            <a:off x="838200" y="2987041"/>
            <a:ext cx="10866120" cy="2585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60" tIns="60960" rIns="60960" bIns="60960">
            <a:spAutoFit/>
          </a:bodyPr>
          <a:lstStyle/>
          <a:p>
            <a:pPr algn="l">
              <a:tabLst>
                <a:tab pos="11978640" algn="l"/>
              </a:tabLst>
              <a:defRPr sz="4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3200">
                <a:solidFill>
                  <a:srgbClr val="FFE84F"/>
                </a:solidFill>
                <a:latin typeface="Foundation Sans Ex" panose="020B0505020202020204" pitchFamily="34" charset="77"/>
              </a:rPr>
              <a:t>What? </a:t>
            </a:r>
            <a:r>
              <a:rPr sz="3200">
                <a:latin typeface="Foundation Sans Ex" panose="020B0505020202020204" pitchFamily="34" charset="77"/>
              </a:rPr>
              <a:t>When the needle was removed from her arm, blood spurted out the needle.  Becky grimaced in pain. The blood drive is a yearly event. It takes place in March. The school works with the Tacoma Blood Center.</a:t>
            </a:r>
          </a:p>
        </p:txBody>
      </p:sp>
      <p:sp>
        <p:nvSpPr>
          <p:cNvPr id="5" name="What do we need…">
            <a:extLst>
              <a:ext uri="{FF2B5EF4-FFF2-40B4-BE49-F238E27FC236}">
                <a16:creationId xmlns:a16="http://schemas.microsoft.com/office/drawing/2014/main" id="{C7ED3F16-9790-4560-EAB3-A9608CD55E35}"/>
              </a:ext>
            </a:extLst>
          </p:cNvPr>
          <p:cNvSpPr txBox="1"/>
          <p:nvPr/>
        </p:nvSpPr>
        <p:spPr>
          <a:xfrm>
            <a:off x="6564751" y="575322"/>
            <a:ext cx="5457532" cy="14157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960" tIns="60960" rIns="60960" bIns="60960">
            <a:spAutoFit/>
          </a:bodyPr>
          <a:lstStyle/>
          <a:p>
            <a:pPr>
              <a:tabLst>
                <a:tab pos="5974080" algn="l"/>
              </a:tabLst>
              <a:defRPr sz="12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800">
                <a:latin typeface="Foundation Sans Ex" panose="020B0505020202020204" pitchFamily="34" charset="77"/>
              </a:rPr>
              <a:t>What </a:t>
            </a:r>
            <a:r>
              <a:rPr lang="en-US" sz="2800">
                <a:solidFill>
                  <a:schemeClr val="bg1"/>
                </a:solidFill>
                <a:latin typeface="Foundation Sans Ex" panose="020B0505020202020204" pitchFamily="34" charset="77"/>
              </a:rPr>
              <a:t>BASIC INFORMATION</a:t>
            </a:r>
          </a:p>
          <a:p>
            <a:pPr>
              <a:tabLst>
                <a:tab pos="5974080" algn="l"/>
              </a:tabLst>
              <a:defRPr sz="12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800">
                <a:latin typeface="Foundation Sans Ex" panose="020B0505020202020204" pitchFamily="34" charset="77"/>
              </a:rPr>
              <a:t>do we need to know</a:t>
            </a:r>
            <a:r>
              <a:rPr lang="en-US" sz="2800">
                <a:latin typeface="Foundation Sans Ex" panose="020B0505020202020204" pitchFamily="34" charset="77"/>
              </a:rPr>
              <a:t> about the photo</a:t>
            </a:r>
            <a:r>
              <a:rPr sz="2800">
                <a:latin typeface="Foundation Sans Ex" panose="020B0505020202020204" pitchFamily="34" charset="7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818922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1059CC-8F1D-4377-DFFE-4E05767416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CADEMI8.jpg" descr="ACADEMI8.jpg">
            <a:extLst>
              <a:ext uri="{FF2B5EF4-FFF2-40B4-BE49-F238E27FC236}">
                <a16:creationId xmlns:a16="http://schemas.microsoft.com/office/drawing/2014/main" id="{8D029824-76B8-D769-8245-ABD56E49BF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1" y="518160"/>
            <a:ext cx="3048001" cy="217017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When? The blood drive took place on Tuesday, March 16. Becky had gotten out of her third period English class to donate blood.">
            <a:extLst>
              <a:ext uri="{FF2B5EF4-FFF2-40B4-BE49-F238E27FC236}">
                <a16:creationId xmlns:a16="http://schemas.microsoft.com/office/drawing/2014/main" id="{B2EA174B-BDB1-1420-3940-B83B3BF25287}"/>
              </a:ext>
            </a:extLst>
          </p:cNvPr>
          <p:cNvSpPr txBox="1"/>
          <p:nvPr/>
        </p:nvSpPr>
        <p:spPr>
          <a:xfrm>
            <a:off x="640080" y="3017521"/>
            <a:ext cx="11049000" cy="2339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60" tIns="60960" rIns="60960" bIns="60960">
            <a:spAutoFit/>
          </a:bodyPr>
          <a:lstStyle/>
          <a:p>
            <a:pPr algn="l">
              <a:tabLst>
                <a:tab pos="11978640" algn="l"/>
              </a:tabLst>
              <a:defRPr sz="4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3600">
                <a:solidFill>
                  <a:srgbClr val="FFE84F"/>
                </a:solidFill>
                <a:latin typeface="Foundation Sans Ex" panose="020B0505020202020204" pitchFamily="34" charset="77"/>
              </a:rPr>
              <a:t>When?</a:t>
            </a:r>
            <a:r>
              <a:rPr sz="3600">
                <a:latin typeface="Foundation Sans Ex" panose="020B0505020202020204" pitchFamily="34" charset="77"/>
              </a:rPr>
              <a:t> The blood drive took place on Tuesday, March 16. Becky had gotten out of her third period English class to donate blood.</a:t>
            </a:r>
          </a:p>
          <a:p>
            <a:pPr>
              <a:tabLst>
                <a:tab pos="11978640" algn="l"/>
              </a:tabLst>
              <a:defRPr sz="4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3600">
              <a:latin typeface="Foundation Sans Ex" panose="020B0505020202020204" pitchFamily="34" charset="77"/>
            </a:endParaRPr>
          </a:p>
        </p:txBody>
      </p:sp>
      <p:sp>
        <p:nvSpPr>
          <p:cNvPr id="5" name="What do we need…">
            <a:extLst>
              <a:ext uri="{FF2B5EF4-FFF2-40B4-BE49-F238E27FC236}">
                <a16:creationId xmlns:a16="http://schemas.microsoft.com/office/drawing/2014/main" id="{0CCDFF00-C256-01EC-9316-EE0BA870C4E0}"/>
              </a:ext>
            </a:extLst>
          </p:cNvPr>
          <p:cNvSpPr txBox="1"/>
          <p:nvPr/>
        </p:nvSpPr>
        <p:spPr>
          <a:xfrm>
            <a:off x="6564751" y="575322"/>
            <a:ext cx="5457532" cy="14157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960" tIns="60960" rIns="60960" bIns="60960">
            <a:spAutoFit/>
          </a:bodyPr>
          <a:lstStyle/>
          <a:p>
            <a:pPr>
              <a:tabLst>
                <a:tab pos="5974080" algn="l"/>
              </a:tabLst>
              <a:defRPr sz="12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800">
                <a:latin typeface="Foundation Sans Ex" panose="020B0505020202020204" pitchFamily="34" charset="77"/>
              </a:rPr>
              <a:t>What </a:t>
            </a:r>
            <a:r>
              <a:rPr lang="en-US" sz="2800">
                <a:solidFill>
                  <a:schemeClr val="bg1"/>
                </a:solidFill>
                <a:latin typeface="Foundation Sans Ex" panose="020B0505020202020204" pitchFamily="34" charset="77"/>
              </a:rPr>
              <a:t>BASIC INFORMATION</a:t>
            </a:r>
          </a:p>
          <a:p>
            <a:pPr>
              <a:tabLst>
                <a:tab pos="5974080" algn="l"/>
              </a:tabLst>
              <a:defRPr sz="12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800">
                <a:latin typeface="Foundation Sans Ex" panose="020B0505020202020204" pitchFamily="34" charset="77"/>
              </a:rPr>
              <a:t>do we need to know</a:t>
            </a:r>
            <a:r>
              <a:rPr lang="en-US" sz="2800">
                <a:latin typeface="Foundation Sans Ex" panose="020B0505020202020204" pitchFamily="34" charset="77"/>
              </a:rPr>
              <a:t> about the photo</a:t>
            </a:r>
            <a:r>
              <a:rPr sz="2800">
                <a:latin typeface="Foundation Sans Ex" panose="020B0505020202020204" pitchFamily="34" charset="7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972607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A30895-65E5-71DE-8577-0B5BCB405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CADEMI8.jpg" descr="ACADEMI8.jpg">
            <a:extLst>
              <a:ext uri="{FF2B5EF4-FFF2-40B4-BE49-F238E27FC236}">
                <a16:creationId xmlns:a16="http://schemas.microsoft.com/office/drawing/2014/main" id="{CF5ED617-3131-5DCB-0408-80A509BF1C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1" y="518160"/>
            <a:ext cx="3048001" cy="217017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Where? The blood drive took place on campus in the school cafeteria.">
            <a:extLst>
              <a:ext uri="{FF2B5EF4-FFF2-40B4-BE49-F238E27FC236}">
                <a16:creationId xmlns:a16="http://schemas.microsoft.com/office/drawing/2014/main" id="{66F7B98A-27C9-14F4-A5D1-94CA0B7621DC}"/>
              </a:ext>
            </a:extLst>
          </p:cNvPr>
          <p:cNvSpPr txBox="1"/>
          <p:nvPr/>
        </p:nvSpPr>
        <p:spPr>
          <a:xfrm>
            <a:off x="746760" y="3322321"/>
            <a:ext cx="10118090" cy="2103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960" tIns="60960" rIns="60960" bIns="60960">
            <a:spAutoFit/>
          </a:bodyPr>
          <a:lstStyle/>
          <a:p>
            <a:pPr algn="l">
              <a:tabLst>
                <a:tab pos="11978640" algn="l"/>
              </a:tabLst>
              <a:defRPr sz="4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3600">
                <a:solidFill>
                  <a:srgbClr val="FFE84F"/>
                </a:solidFill>
                <a:latin typeface="Foundation Sans Ex" panose="020B0505020202020204" pitchFamily="34" charset="77"/>
              </a:rPr>
              <a:t>Where?</a:t>
            </a:r>
            <a:r>
              <a:rPr sz="3600">
                <a:latin typeface="Foundation Sans Ex" panose="020B0505020202020204" pitchFamily="34" charset="77"/>
              </a:rPr>
              <a:t> The blood drive took place on campus in the school cafeteria.</a:t>
            </a:r>
          </a:p>
          <a:p>
            <a:pPr>
              <a:lnSpc>
                <a:spcPts val="6840"/>
              </a:lnSpc>
              <a:tabLst>
                <a:tab pos="11978640" algn="l"/>
              </a:tabLst>
              <a:defRPr sz="4800">
                <a:solidFill>
                  <a:srgbClr val="97F1FF"/>
                </a:solidFill>
              </a:defRPr>
            </a:pPr>
            <a:endParaRPr sz="5760">
              <a:latin typeface="Foundation Sans Ex" panose="020B0505020202020204" pitchFamily="34" charset="77"/>
            </a:endParaRPr>
          </a:p>
        </p:txBody>
      </p:sp>
      <p:sp>
        <p:nvSpPr>
          <p:cNvPr id="5" name="What do we need…">
            <a:extLst>
              <a:ext uri="{FF2B5EF4-FFF2-40B4-BE49-F238E27FC236}">
                <a16:creationId xmlns:a16="http://schemas.microsoft.com/office/drawing/2014/main" id="{B6297CE9-B4D2-BEA0-CBDE-3289E461151C}"/>
              </a:ext>
            </a:extLst>
          </p:cNvPr>
          <p:cNvSpPr txBox="1"/>
          <p:nvPr/>
        </p:nvSpPr>
        <p:spPr>
          <a:xfrm>
            <a:off x="6564751" y="575322"/>
            <a:ext cx="5457532" cy="14157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960" tIns="60960" rIns="60960" bIns="60960">
            <a:spAutoFit/>
          </a:bodyPr>
          <a:lstStyle/>
          <a:p>
            <a:pPr>
              <a:tabLst>
                <a:tab pos="5974080" algn="l"/>
              </a:tabLst>
              <a:defRPr sz="12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800">
                <a:latin typeface="Foundation Sans Ex" panose="020B0505020202020204" pitchFamily="34" charset="77"/>
              </a:rPr>
              <a:t>What </a:t>
            </a:r>
            <a:r>
              <a:rPr lang="en-US" sz="2800">
                <a:solidFill>
                  <a:schemeClr val="bg1"/>
                </a:solidFill>
                <a:latin typeface="Foundation Sans Ex" panose="020B0505020202020204" pitchFamily="34" charset="77"/>
              </a:rPr>
              <a:t>BASIC INFORMATION</a:t>
            </a:r>
          </a:p>
          <a:p>
            <a:pPr>
              <a:tabLst>
                <a:tab pos="5974080" algn="l"/>
              </a:tabLst>
              <a:defRPr sz="1200">
                <a:solidFill>
                  <a:srgbClr val="FFE84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800">
                <a:latin typeface="Foundation Sans Ex" panose="020B0505020202020204" pitchFamily="34" charset="77"/>
              </a:rPr>
              <a:t>do we need to know</a:t>
            </a:r>
            <a:r>
              <a:rPr lang="en-US" sz="2800">
                <a:latin typeface="Foundation Sans Ex" panose="020B0505020202020204" pitchFamily="34" charset="77"/>
              </a:rPr>
              <a:t> about the photo</a:t>
            </a:r>
            <a:r>
              <a:rPr sz="2800">
                <a:latin typeface="Foundation Sans Ex" panose="020B0505020202020204" pitchFamily="34" charset="7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507100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473</Words>
  <Application>Microsoft Macintosh PowerPoint</Application>
  <PresentationFormat>Widescreen</PresentationFormat>
  <Paragraphs>54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Foundation Sans Ex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Jim Jordan</cp:lastModifiedBy>
  <cp:revision>3</cp:revision>
  <dcterms:modified xsi:type="dcterms:W3CDTF">2024-09-09T17:26:45Z</dcterms:modified>
</cp:coreProperties>
</file>